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Hanover West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Hanover West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31720257" TargetMode="External"/><Relationship Id="rId3" Type="http://schemas.openxmlformats.org/officeDocument/2006/relationships/hyperlink" Target="https://www.airbnb.com/rooms/31720257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34462321" TargetMode="External"/><Relationship Id="rId3" Type="http://schemas.openxmlformats.org/officeDocument/2006/relationships/hyperlink" Target="https://www.airbnb.com/rooms/34462321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31720257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https://www.airbnb.com/rooms/31720257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5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10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$2499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9998421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Evan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1-04-05/31720257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34462321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https://www.airbnb.com/rooms/34462321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10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$750 - $1043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4.92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30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2773373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Nancy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9</a:t>
            </a:r>
            <a:endParaRPr lang="en-US" sz="1800" dirty="0"/>
          </a:p>
        </p:txBody>
      </p:sp>
      <p:pic>
        <p:nvPicPr>
          <p:cNvPr id="14" name="Image 0" descr="./data/compressed-images/airbnb/2021-04-05/34462321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Hanover West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2022-09-01T12:23:30Z</dcterms:created>
  <dcterms:modified xsi:type="dcterms:W3CDTF">2022-09-01T12:23:30Z</dcterms:modified>
</cp:coreProperties>
</file>