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notesMasterIdLst>
    <p:notesMasterId r:id="rId47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50" Type="http://schemas.openxmlformats.org/officeDocument/2006/relationships/theme" Target="theme/theme1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Grove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Grove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028297" TargetMode="External"/><Relationship Id="rId3" Type="http://schemas.openxmlformats.org/officeDocument/2006/relationships/hyperlink" Target="https://www.airbnb.com/rooms/45028297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27060" TargetMode="External"/><Relationship Id="rId3" Type="http://schemas.openxmlformats.org/officeDocument/2006/relationships/hyperlink" Target="https://www.airbnb.com/rooms/50027060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649363" TargetMode="External"/><Relationship Id="rId3" Type="http://schemas.openxmlformats.org/officeDocument/2006/relationships/hyperlink" Target="https://www.airbnb.com/rooms/44649363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207340" TargetMode="External"/><Relationship Id="rId3" Type="http://schemas.openxmlformats.org/officeDocument/2006/relationships/hyperlink" Target="https://www.airbnb.com/rooms/41207340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02031" TargetMode="External"/><Relationship Id="rId3" Type="http://schemas.openxmlformats.org/officeDocument/2006/relationships/hyperlink" Target="https://www.airbnb.com/rooms/45402031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632022" TargetMode="External"/><Relationship Id="rId3" Type="http://schemas.openxmlformats.org/officeDocument/2006/relationships/hyperlink" Target="https://www.airbnb.com/rooms/48632022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702996" TargetMode="External"/><Relationship Id="rId3" Type="http://schemas.openxmlformats.org/officeDocument/2006/relationships/hyperlink" Target="https://www.airbnb.com/rooms/44702996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37630" TargetMode="External"/><Relationship Id="rId3" Type="http://schemas.openxmlformats.org/officeDocument/2006/relationships/hyperlink" Target="https://www.airbnb.com/rooms/31837630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407401" TargetMode="External"/><Relationship Id="rId3" Type="http://schemas.openxmlformats.org/officeDocument/2006/relationships/hyperlink" Target="https://www.airbnb.com/rooms/47407401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79763" TargetMode="External"/><Relationship Id="rId3" Type="http://schemas.openxmlformats.org/officeDocument/2006/relationships/hyperlink" Target="https://www.airbnb.com/rooms/50879763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86913" TargetMode="External"/><Relationship Id="rId3" Type="http://schemas.openxmlformats.org/officeDocument/2006/relationships/hyperlink" Target="https://www.vrbo.com/2486913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72621" TargetMode="External"/><Relationship Id="rId3" Type="http://schemas.openxmlformats.org/officeDocument/2006/relationships/hyperlink" Target="https://www.airbnb.com/rooms/50372621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10079" TargetMode="External"/><Relationship Id="rId3" Type="http://schemas.openxmlformats.org/officeDocument/2006/relationships/hyperlink" Target="https://www.airbnb.com/rooms/51510079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54093" TargetMode="External"/><Relationship Id="rId3" Type="http://schemas.openxmlformats.org/officeDocument/2006/relationships/hyperlink" Target="https://www.airbnb.com/rooms/47354093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681591" TargetMode="External"/><Relationship Id="rId3" Type="http://schemas.openxmlformats.org/officeDocument/2006/relationships/hyperlink" Target="https://www.airbnb.com/rooms/48681591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87697" TargetMode="External"/><Relationship Id="rId3" Type="http://schemas.openxmlformats.org/officeDocument/2006/relationships/hyperlink" Target="https://www.airbnb.com/rooms/52187697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85662" TargetMode="External"/><Relationship Id="rId3" Type="http://schemas.openxmlformats.org/officeDocument/2006/relationships/hyperlink" Target="https://www.airbnb.com/rooms/52285662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56981" TargetMode="External"/><Relationship Id="rId3" Type="http://schemas.openxmlformats.org/officeDocument/2006/relationships/hyperlink" Target="https://www.airbnb.com/rooms/52556981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601379" TargetMode="External"/><Relationship Id="rId3" Type="http://schemas.openxmlformats.org/officeDocument/2006/relationships/hyperlink" Target="https://www.airbnb.com/rooms/48601379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41787" TargetMode="External"/><Relationship Id="rId3" Type="http://schemas.openxmlformats.org/officeDocument/2006/relationships/hyperlink" Target="https://www.airbnb.com/rooms/53341787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74310" TargetMode="External"/><Relationship Id="rId3" Type="http://schemas.openxmlformats.org/officeDocument/2006/relationships/hyperlink" Target="https://www.airbnb.com/rooms/53674310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4409" TargetMode="External"/><Relationship Id="rId3" Type="http://schemas.openxmlformats.org/officeDocument/2006/relationships/hyperlink" Target="https://www.vrbo.com/2134409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69469" TargetMode="External"/><Relationship Id="rId3" Type="http://schemas.openxmlformats.org/officeDocument/2006/relationships/hyperlink" Target="https://www.airbnb.com/rooms/53769469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52296" TargetMode="External"/><Relationship Id="rId3" Type="http://schemas.openxmlformats.org/officeDocument/2006/relationships/hyperlink" Target="https://www.airbnb.com/rooms/53852296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8626" TargetMode="External"/><Relationship Id="rId3" Type="http://schemas.openxmlformats.org/officeDocument/2006/relationships/hyperlink" Target="https://www.vrbo.com/2578626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60804" TargetMode="External"/><Relationship Id="rId3" Type="http://schemas.openxmlformats.org/officeDocument/2006/relationships/hyperlink" Target="https://www.vrbo.com/2560804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5076" TargetMode="External"/><Relationship Id="rId3" Type="http://schemas.openxmlformats.org/officeDocument/2006/relationships/hyperlink" Target="https://www.vrbo.com/2615076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20219" TargetMode="External"/><Relationship Id="rId3" Type="http://schemas.openxmlformats.org/officeDocument/2006/relationships/hyperlink" Target="https://www.airbnb.com/rooms/54120219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6181" TargetMode="External"/><Relationship Id="rId3" Type="http://schemas.openxmlformats.org/officeDocument/2006/relationships/hyperlink" Target="https://www.vrbo.com/2516181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7514" TargetMode="External"/><Relationship Id="rId3" Type="http://schemas.openxmlformats.org/officeDocument/2006/relationships/hyperlink" Target="https://www.vrbo.com/2677514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979823" TargetMode="External"/><Relationship Id="rId3" Type="http://schemas.openxmlformats.org/officeDocument/2006/relationships/hyperlink" Target="https://www.airbnb.com/rooms/47979823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4060" TargetMode="External"/><Relationship Id="rId3" Type="http://schemas.openxmlformats.org/officeDocument/2006/relationships/hyperlink" Target="https://www.vrbo.com/2734060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70849" TargetMode="External"/><Relationship Id="rId3" Type="http://schemas.openxmlformats.org/officeDocument/2006/relationships/hyperlink" Target="https://www.vrbo.com/2070849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5377" TargetMode="External"/><Relationship Id="rId3" Type="http://schemas.openxmlformats.org/officeDocument/2006/relationships/hyperlink" Target="https://www.vrbo.com/2715377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9030" TargetMode="External"/><Relationship Id="rId3" Type="http://schemas.openxmlformats.org/officeDocument/2006/relationships/hyperlink" Target="https://www.vrbo.com/2799030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6825" TargetMode="External"/><Relationship Id="rId3" Type="http://schemas.openxmlformats.org/officeDocument/2006/relationships/hyperlink" Target="https://www.vrbo.com/2846825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5896" TargetMode="External"/><Relationship Id="rId3" Type="http://schemas.openxmlformats.org/officeDocument/2006/relationships/hyperlink" Target="https://www.vrbo.com/2885896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1445" TargetMode="External"/><Relationship Id="rId3" Type="http://schemas.openxmlformats.org/officeDocument/2006/relationships/hyperlink" Target="https://www.vrbo.com/2941445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8164" TargetMode="External"/><Relationship Id="rId3" Type="http://schemas.openxmlformats.org/officeDocument/2006/relationships/hyperlink" Target="https://www.vrbo.com/2948164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4393" TargetMode="External"/><Relationship Id="rId3" Type="http://schemas.openxmlformats.org/officeDocument/2006/relationships/hyperlink" Target="https://www.vrbo.com/2464393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29923" TargetMode="External"/><Relationship Id="rId3" Type="http://schemas.openxmlformats.org/officeDocument/2006/relationships/hyperlink" Target="https://www.vrbo.com/2329923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0066" TargetMode="External"/><Relationship Id="rId3" Type="http://schemas.openxmlformats.org/officeDocument/2006/relationships/hyperlink" Target="https://www.vrbo.com/2360066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39014" TargetMode="External"/><Relationship Id="rId3" Type="http://schemas.openxmlformats.org/officeDocument/2006/relationships/hyperlink" Target="https://www.vrbo.com/2539014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750731" TargetMode="External"/><Relationship Id="rId3" Type="http://schemas.openxmlformats.org/officeDocument/2006/relationships/hyperlink" Target="https://www.airbnb.com/rooms/39750731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45028297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https://www.airbnb.com/rooms/45028297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$122 - 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29622744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Sterling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50282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50027060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https://www.airbnb.com/rooms/50027060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$215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403071786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500270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44649363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https://www.airbnb.com/rooms/44649363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$25 - $45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31879338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7-03/446493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41207340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https://www.airbnb.com/rooms/41207340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31879338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412073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45402031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https://www.airbnb.com/rooms/45402031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$232 - $312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31879338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454020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48632022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https://www.airbnb.com/rooms/48632022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$406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303900723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86320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44702996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https://www.airbnb.com/rooms/44702996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31879338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447029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31837630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https://www.airbnb.com/rooms/31837630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202003151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318376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47407401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https://www.airbnb.com/rooms/47407401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46593612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Anisah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474074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50879763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https://www.airbnb.com/rooms/50879763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403476497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Cess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07/508797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2486913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https://www.vrbo.com/2486913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$156 - $249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86913.30565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50372621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https://www.airbnb.com/rooms/50372621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$118 - $190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406879168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17/503726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51510079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https://www.airbnb.com/rooms/51510079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$128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239947647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Charles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2/515100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47354093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https://www.airbnb.com/rooms/47354093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$254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271060041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73540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48681591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https://www.airbnb.com/rooms/48681591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61366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7/486815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52187697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https://www.airbnb.com/rooms/52187697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$336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393511526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Belinda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9-12/521876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52285662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https://www.airbnb.com/rooms/52285662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256122574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Darcy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8/522856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52556981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https://www.airbnb.com/rooms/52556981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$118 - $228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138405605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3/525569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48601379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https://www.airbnb.com/rooms/48601379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181641140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8/486013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53341787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https://www.airbnb.com/rooms/53341787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$209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431886606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Horace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3417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53674310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https://www.airbnb.com/rooms/53674310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393511526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Belinda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2-06/536743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2134409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https://www.vrbo.com/2134409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134409.26989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53769469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https://www.airbnb.com/rooms/53769469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191716285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7694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53852296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https://www.airbnb.com/rooms/53852296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70494678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8522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2578626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https://www.vrbo.com/2578626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$156 -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8626.31489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2560804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https://www.vrbo.com/2560804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Anisah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60804.31310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2615076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https://www.vrbo.com/2615076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Alfa Creative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0/321.2615076.31855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54120219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https://www.airbnb.com/rooms/54120219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$202 - $359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313647630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Alexandria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17/541202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2516181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https://www.vrbo.com/2516181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Kelsey Hull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516181.30861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2677514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https://www.vrbo.com/2677514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Candice Ramirez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7/321.2677514.32482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47979823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https://www.airbnb.com/rooms/47979823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224571647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Maricela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3-01/479798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2734060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https://www.vrbo.com/2734060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34060.33049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2070849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https://www.vrbo.com/2070849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$329 - $385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 Pierre 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70849.26353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2715377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https://www.vrbo.com/2715377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15377.32862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2799030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https://www.vrbo.com/2799030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 Ambrose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4/321.2799030.33710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2846825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https://www.vrbo.com/2846825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846825.34188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2885896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https://www.vrbo.com/2885896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1/321.2885896.34579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2941445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https://www.vrbo.com/2941445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7/321.2941445.35134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2948164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https://www.vrbo.com/2948164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1/321.2948164.35202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2464393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https://www.vrbo.com/2464393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$228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4.7777777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Darcy Aldridge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6/321.2464393.30329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2329923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https://www.vrbo.com/2329923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29923.28962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2360066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https://www.vrbo.com/2360066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$153 - 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Retreats Atlanta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60066.29265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2539014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https://www.vrbo.com/2539014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Mariano Loza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16/321.2539014.31090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39750731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https://www.airbnb.com/rooms/39750731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226899481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Mack Lifestyles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97507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Grove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2022-09-01T12:22:28Z</dcterms:created>
  <dcterms:modified xsi:type="dcterms:W3CDTF">2022-09-01T12:22:28Z</dcterms:modified>
</cp:coreProperties>
</file>