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notesMasterIdLst>
    <p:notesMasterId r:id="rId3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Greenbriar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Greenbriar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019353" TargetMode="External"/><Relationship Id="rId3" Type="http://schemas.openxmlformats.org/officeDocument/2006/relationships/hyperlink" Target="https://www.airbnb.com/rooms/33019353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583935" TargetMode="External"/><Relationship Id="rId3" Type="http://schemas.openxmlformats.org/officeDocument/2006/relationships/hyperlink" Target="https://www.airbnb.com/rooms/2958393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889479" TargetMode="External"/><Relationship Id="rId3" Type="http://schemas.openxmlformats.org/officeDocument/2006/relationships/hyperlink" Target="https://www.airbnb.com/rooms/29889479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0091969" TargetMode="External"/><Relationship Id="rId3" Type="http://schemas.openxmlformats.org/officeDocument/2006/relationships/hyperlink" Target="https://www.airbnb.com/rooms/3009196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752572" TargetMode="External"/><Relationship Id="rId3" Type="http://schemas.openxmlformats.org/officeDocument/2006/relationships/hyperlink" Target="https://www.airbnb.com/rooms/51752572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22966" TargetMode="External"/><Relationship Id="rId3" Type="http://schemas.openxmlformats.org/officeDocument/2006/relationships/hyperlink" Target="https://www.airbnb.com/rooms/53122966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20743" TargetMode="External"/><Relationship Id="rId3" Type="http://schemas.openxmlformats.org/officeDocument/2006/relationships/hyperlink" Target="https://www.airbnb.com/rooms/53120743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45746" TargetMode="External"/><Relationship Id="rId3" Type="http://schemas.openxmlformats.org/officeDocument/2006/relationships/hyperlink" Target="https://www.airbnb.com/rooms/53145746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14349" TargetMode="External"/><Relationship Id="rId3" Type="http://schemas.openxmlformats.org/officeDocument/2006/relationships/hyperlink" Target="https://www.airbnb.com/rooms/53214349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87911" TargetMode="External"/><Relationship Id="rId3" Type="http://schemas.openxmlformats.org/officeDocument/2006/relationships/hyperlink" Target="https://www.airbnb.com/rooms/53187911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17410" TargetMode="External"/><Relationship Id="rId3" Type="http://schemas.openxmlformats.org/officeDocument/2006/relationships/hyperlink" Target="https://www.vrbo.com/151741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4262765" TargetMode="External"/><Relationship Id="rId3" Type="http://schemas.openxmlformats.org/officeDocument/2006/relationships/hyperlink" Target="https://www.airbnb.com/rooms/24262765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14234" TargetMode="External"/><Relationship Id="rId3" Type="http://schemas.openxmlformats.org/officeDocument/2006/relationships/hyperlink" Target="https://www.vrbo.com/2614234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98179" TargetMode="External"/><Relationship Id="rId3" Type="http://schemas.openxmlformats.org/officeDocument/2006/relationships/hyperlink" Target="https://www.airbnb.com/rooms/54198179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23459" TargetMode="External"/><Relationship Id="rId3" Type="http://schemas.openxmlformats.org/officeDocument/2006/relationships/hyperlink" Target="https://www.vrbo.com/2623459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2808" TargetMode="External"/><Relationship Id="rId3" Type="http://schemas.openxmlformats.org/officeDocument/2006/relationships/hyperlink" Target="https://www.vrbo.com/2672808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574778" TargetMode="External"/><Relationship Id="rId3" Type="http://schemas.openxmlformats.org/officeDocument/2006/relationships/hyperlink" Target="https://www.airbnb.com/rooms/50574778" TargetMode="External"/><Relationship Id="rId2" Type="http://schemas.openxmlformats.org/officeDocument/2006/relationships/image" Target="../media/image-2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78721" TargetMode="External"/><Relationship Id="rId3" Type="http://schemas.openxmlformats.org/officeDocument/2006/relationships/hyperlink" Target="https://www.airbnb.com/rooms/53978721" TargetMode="External"/><Relationship Id="rId2" Type="http://schemas.openxmlformats.org/officeDocument/2006/relationships/image" Target="../media/image-2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40818" TargetMode="External"/><Relationship Id="rId3" Type="http://schemas.openxmlformats.org/officeDocument/2006/relationships/hyperlink" Target="https://www.airbnb.com/rooms/54240818" TargetMode="External"/><Relationship Id="rId2" Type="http://schemas.openxmlformats.org/officeDocument/2006/relationships/image" Target="../media/image-2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80094ha" TargetMode="External"/><Relationship Id="rId3" Type="http://schemas.openxmlformats.org/officeDocument/2006/relationships/hyperlink" Target="https://www.vrbo.com/9680094ha" TargetMode="External"/><Relationship Id="rId2" Type="http://schemas.openxmlformats.org/officeDocument/2006/relationships/image" Target="../media/image-2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221392" TargetMode="External"/><Relationship Id="rId3" Type="http://schemas.openxmlformats.org/officeDocument/2006/relationships/hyperlink" Target="https://www.airbnb.com/rooms/39221392" TargetMode="External"/><Relationship Id="rId2" Type="http://schemas.openxmlformats.org/officeDocument/2006/relationships/image" Target="../media/image-2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53638" TargetMode="External"/><Relationship Id="rId3" Type="http://schemas.openxmlformats.org/officeDocument/2006/relationships/hyperlink" Target="https://www.vrbo.com/235363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67421" TargetMode="External"/><Relationship Id="rId3" Type="http://schemas.openxmlformats.org/officeDocument/2006/relationships/hyperlink" Target="https://www.airbnb.com/rooms/51267421" TargetMode="External"/><Relationship Id="rId2" Type="http://schemas.openxmlformats.org/officeDocument/2006/relationships/image" Target="../media/image-3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848051" TargetMode="External"/><Relationship Id="rId3" Type="http://schemas.openxmlformats.org/officeDocument/2006/relationships/hyperlink" Target="https://www.airbnb.com/rooms/3184805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622545" TargetMode="External"/><Relationship Id="rId3" Type="http://schemas.openxmlformats.org/officeDocument/2006/relationships/hyperlink" Target="https://www.airbnb.com/rooms/48622545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803899" TargetMode="External"/><Relationship Id="rId3" Type="http://schemas.openxmlformats.org/officeDocument/2006/relationships/hyperlink" Target="https://www.airbnb.com/rooms/31803899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881181" TargetMode="External"/><Relationship Id="rId3" Type="http://schemas.openxmlformats.org/officeDocument/2006/relationships/hyperlink" Target="https://www.airbnb.com/rooms/2988118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4288780" TargetMode="External"/><Relationship Id="rId3" Type="http://schemas.openxmlformats.org/officeDocument/2006/relationships/hyperlink" Target="https://www.airbnb.com/rooms/2428878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0761679" TargetMode="External"/><Relationship Id="rId3" Type="http://schemas.openxmlformats.org/officeDocument/2006/relationships/hyperlink" Target="https://www.airbnb.com/rooms/3076167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33019353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https://www.airbnb.com/rooms/33019353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173485427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Walter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330193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29583935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https://www.airbnb.com/rooms/29583935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$50 -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75702615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295839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29889479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https://www.airbnb.com/rooms/29889479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$32 - $45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75702615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298894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30091969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https://www.airbnb.com/rooms/30091969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$138 - $310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226109197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Kimone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1/300919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51752572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https://www.airbnb.com/rooms/51752572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238481124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Tanya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30/517525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53122966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https://www.airbnb.com/rooms/53122966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$83 - $135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82392155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Marabelle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11-07/531229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53120743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https://www.airbnb.com/rooms/53120743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82392155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Marabelle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11-07/531207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53145746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https://www.airbnb.com/rooms/53145746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$86 - $152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82392155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Marabelle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11-21/531457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53214349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https://www.airbnb.com/rooms/53214349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82392155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Marabelle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11-21/532143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53187911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https://www.airbnb.com/rooms/53187911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82392155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Marabelle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11-23/531879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1517410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https://www.vrbo.com/1517410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17410.207620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24262765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https://www.airbnb.com/rooms/24262765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$400 - $571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182955301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Felicia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31/242627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2614234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https://www.vrbo.com/2614234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$101 - $102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Travis McGinley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10/321.2614234.318474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54198179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https://www.airbnb.com/rooms/54198179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195508061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Diamond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541981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2623459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https://www.vrbo.com/2623459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18/321.2623459.31940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2672808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https://www.vrbo.com/2672808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72808.32435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50574778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https://www.airbnb.com/rooms/50574778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385869897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Guy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6/505747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53978721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https://www.airbnb.com/rooms/53978721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357884163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Summer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8/539787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54240818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https://www.airbnb.com/rooms/54240818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439399738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0/542408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9680094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https://www.vrbo.com/9680094ha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01/121.9680094.87623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39221392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https://www.airbnb.com/rooms/39221392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138841176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392213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2353638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https://www.vrbo.com/2353638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$225 - $360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3.6666667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Rudean Weir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53638.29200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51267421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https://www.airbnb.com/rooms/51267421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350753028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Doneshia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512674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31848051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https://www.airbnb.com/rooms/31848051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$97 - $146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26812241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8480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48622545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https://www.airbnb.com/rooms/48622545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$201 - $305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392236267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Tiffany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86225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31803899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https://www.airbnb.com/rooms/31803899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80765080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Shalondria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318038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29881181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https://www.airbnb.com/rooms/29881181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$29 - $37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75702615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298811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24288780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https://www.airbnb.com/rooms/24288780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$116 - $266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23706814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Emerson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42887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30761679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https://www.airbnb.com/rooms/30761679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$28 - $41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75702615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307616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Greenbriar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2022-09-01T12:22:51Z</dcterms:created>
  <dcterms:modified xsi:type="dcterms:W3CDTF">2022-09-01T12:22:51Z</dcterms:modified>
</cp:coreProperties>
</file>