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slideMasters/slideMaster137.xml" ContentType="application/vnd.openxmlformats-officedocument.presentationml.slideMaster+xml"/>
  <Override PartName="/ppt/slides/slide137.xml" ContentType="application/vnd.openxmlformats-officedocument.presentationml.slide+xml"/>
  <Override PartName="/ppt/slideMasters/slideMaster138.xml" ContentType="application/vnd.openxmlformats-officedocument.presentationml.slideMaster+xml"/>
  <Override PartName="/ppt/slides/slide138.xml" ContentType="application/vnd.openxmlformats-officedocument.presentationml.slide+xml"/>
  <Override PartName="/ppt/slideMasters/slideMaster139.xml" ContentType="application/vnd.openxmlformats-officedocument.presentationml.slideMaster+xml"/>
  <Override PartName="/ppt/slides/slide139.xml" ContentType="application/vnd.openxmlformats-officedocument.presentationml.slide+xml"/>
  <Override PartName="/ppt/slideMasters/slideMaster140.xml" ContentType="application/vnd.openxmlformats-officedocument.presentationml.slideMaster+xml"/>
  <Override PartName="/ppt/slides/slide140.xml" ContentType="application/vnd.openxmlformats-officedocument.presentationml.slide+xml"/>
  <Override PartName="/ppt/slideMasters/slideMaster141.xml" ContentType="application/vnd.openxmlformats-officedocument.presentationml.slideMaster+xml"/>
  <Override PartName="/ppt/slides/slide141.xml" ContentType="application/vnd.openxmlformats-officedocument.presentationml.slide+xml"/>
  <Override PartName="/ppt/slideMasters/slideMaster142.xml" ContentType="application/vnd.openxmlformats-officedocument.presentationml.slideMaster+xml"/>
  <Override PartName="/ppt/slides/slide142.xml" ContentType="application/vnd.openxmlformats-officedocument.presentationml.slide+xml"/>
  <Override PartName="/ppt/slideMasters/slideMaster143.xml" ContentType="application/vnd.openxmlformats-officedocument.presentationml.slideMaster+xml"/>
  <Override PartName="/ppt/slides/slide1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</p:sldIdLst>
  <p:notesMasterIdLst>
    <p:notesMasterId r:id="rId145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notesMaster" Target="notesMasters/notesMaster1.xml"/><Relationship Id="rId146" Type="http://schemas.openxmlformats.org/officeDocument/2006/relationships/presProps" Target="presProps.xml"/><Relationship Id="rId147" Type="http://schemas.openxmlformats.org/officeDocument/2006/relationships/viewProps" Target="viewProps.xml"/><Relationship Id="rId148" Type="http://schemas.openxmlformats.org/officeDocument/2006/relationships/theme" Target="theme/theme1.xml"/><Relationship Id="rId14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7.xml"/>
		</Relationships>
</file>

<file path=ppt/notesSlides/_rels/notesSlide1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8.xml"/>
		</Relationships>
</file>

<file path=ppt/notesSlides/_rels/notesSlide1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9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0.xml"/>
		</Relationships>
</file>

<file path=ppt/notesSlides/_rels/notesSlide1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1.xml"/>
		</Relationships>
</file>

<file path=ppt/notesSlides/_rels/notesSlide1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2.xml"/>
		</Relationships>
</file>

<file path=ppt/notesSlides/_rels/notesSlide1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3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Grant Park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Grant Park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263368ha" TargetMode="External"/><Relationship Id="rId3" Type="http://schemas.openxmlformats.org/officeDocument/2006/relationships/hyperlink" Target="https://www.vrbo.com/7263368ha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81806" TargetMode="External"/><Relationship Id="rId3" Type="http://schemas.openxmlformats.org/officeDocument/2006/relationships/hyperlink" Target="https://www.airbnb.com/rooms/51281806" TargetMode="External"/><Relationship Id="rId2" Type="http://schemas.openxmlformats.org/officeDocument/2006/relationships/image" Target="../media/image-10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03058" TargetMode="External"/><Relationship Id="rId3" Type="http://schemas.openxmlformats.org/officeDocument/2006/relationships/hyperlink" Target="https://www.airbnb.com/rooms/51403058" TargetMode="External"/><Relationship Id="rId2" Type="http://schemas.openxmlformats.org/officeDocument/2006/relationships/image" Target="../media/image-10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812616" TargetMode="External"/><Relationship Id="rId3" Type="http://schemas.openxmlformats.org/officeDocument/2006/relationships/hyperlink" Target="https://www.airbnb.com/rooms/18812616" TargetMode="External"/><Relationship Id="rId2" Type="http://schemas.openxmlformats.org/officeDocument/2006/relationships/image" Target="../media/image-10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62341" TargetMode="External"/><Relationship Id="rId3" Type="http://schemas.openxmlformats.org/officeDocument/2006/relationships/hyperlink" Target="https://www.airbnb.com/rooms/31862341" TargetMode="External"/><Relationship Id="rId2" Type="http://schemas.openxmlformats.org/officeDocument/2006/relationships/image" Target="../media/image-10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93906" TargetMode="External"/><Relationship Id="rId3" Type="http://schemas.openxmlformats.org/officeDocument/2006/relationships/hyperlink" Target="https://www.airbnb.com/rooms/31993906" TargetMode="External"/><Relationship Id="rId2" Type="http://schemas.openxmlformats.org/officeDocument/2006/relationships/image" Target="../media/image-10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009576" TargetMode="External"/><Relationship Id="rId3" Type="http://schemas.openxmlformats.org/officeDocument/2006/relationships/hyperlink" Target="https://www.airbnb.com/rooms/11009576" TargetMode="External"/><Relationship Id="rId2" Type="http://schemas.openxmlformats.org/officeDocument/2006/relationships/image" Target="../media/image-10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351752" TargetMode="External"/><Relationship Id="rId3" Type="http://schemas.openxmlformats.org/officeDocument/2006/relationships/hyperlink" Target="https://www.airbnb.com/rooms/35351752" TargetMode="External"/><Relationship Id="rId2" Type="http://schemas.openxmlformats.org/officeDocument/2006/relationships/image" Target="../media/image-10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628095" TargetMode="External"/><Relationship Id="rId3" Type="http://schemas.openxmlformats.org/officeDocument/2006/relationships/hyperlink" Target="https://www.airbnb.com/rooms/10628095" TargetMode="External"/><Relationship Id="rId2" Type="http://schemas.openxmlformats.org/officeDocument/2006/relationships/image" Target="../media/image-10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882243" TargetMode="External"/><Relationship Id="rId3" Type="http://schemas.openxmlformats.org/officeDocument/2006/relationships/hyperlink" Target="https://www.airbnb.com/rooms/23882243" TargetMode="External"/><Relationship Id="rId2" Type="http://schemas.openxmlformats.org/officeDocument/2006/relationships/image" Target="../media/image-10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69876" TargetMode="External"/><Relationship Id="rId3" Type="http://schemas.openxmlformats.org/officeDocument/2006/relationships/hyperlink" Target="https://www.airbnb.com/rooms/52269876" TargetMode="External"/><Relationship Id="rId2" Type="http://schemas.openxmlformats.org/officeDocument/2006/relationships/image" Target="../media/image-10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65287" TargetMode="External"/><Relationship Id="rId3" Type="http://schemas.openxmlformats.org/officeDocument/2006/relationships/hyperlink" Target="https://www.vrbo.com/1865287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080311" TargetMode="External"/><Relationship Id="rId3" Type="http://schemas.openxmlformats.org/officeDocument/2006/relationships/hyperlink" Target="https://www.airbnb.com/rooms/19080311" TargetMode="External"/><Relationship Id="rId2" Type="http://schemas.openxmlformats.org/officeDocument/2006/relationships/image" Target="../media/image-1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57431" TargetMode="External"/><Relationship Id="rId3" Type="http://schemas.openxmlformats.org/officeDocument/2006/relationships/hyperlink" Target="https://www.airbnb.com/rooms/52457431" TargetMode="External"/><Relationship Id="rId2" Type="http://schemas.openxmlformats.org/officeDocument/2006/relationships/image" Target="../media/image-1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83249" TargetMode="External"/><Relationship Id="rId3" Type="http://schemas.openxmlformats.org/officeDocument/2006/relationships/hyperlink" Target="https://www.airbnb.com/rooms/51583249" TargetMode="External"/><Relationship Id="rId2" Type="http://schemas.openxmlformats.org/officeDocument/2006/relationships/image" Target="../media/image-1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738391" TargetMode="External"/><Relationship Id="rId3" Type="http://schemas.openxmlformats.org/officeDocument/2006/relationships/hyperlink" Target="https://www.airbnb.com/rooms/28738391" TargetMode="External"/><Relationship Id="rId2" Type="http://schemas.openxmlformats.org/officeDocument/2006/relationships/image" Target="../media/image-1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24914" TargetMode="External"/><Relationship Id="rId3" Type="http://schemas.openxmlformats.org/officeDocument/2006/relationships/hyperlink" Target="https://www.airbnb.com/rooms/52324914" TargetMode="External"/><Relationship Id="rId2" Type="http://schemas.openxmlformats.org/officeDocument/2006/relationships/image" Target="../media/image-1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71830" TargetMode="External"/><Relationship Id="rId3" Type="http://schemas.openxmlformats.org/officeDocument/2006/relationships/hyperlink" Target="https://www.airbnb.com/rooms/52671830" TargetMode="External"/><Relationship Id="rId2" Type="http://schemas.openxmlformats.org/officeDocument/2006/relationships/image" Target="../media/image-1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13946" TargetMode="External"/><Relationship Id="rId3" Type="http://schemas.openxmlformats.org/officeDocument/2006/relationships/hyperlink" Target="https://www.airbnb.com/rooms/53613946" TargetMode="External"/><Relationship Id="rId2" Type="http://schemas.openxmlformats.org/officeDocument/2006/relationships/image" Target="../media/image-1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34674" TargetMode="External"/><Relationship Id="rId3" Type="http://schemas.openxmlformats.org/officeDocument/2006/relationships/hyperlink" Target="https://www.airbnb.com/rooms/53734674" TargetMode="External"/><Relationship Id="rId2" Type="http://schemas.openxmlformats.org/officeDocument/2006/relationships/image" Target="../media/image-1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96168" TargetMode="External"/><Relationship Id="rId3" Type="http://schemas.openxmlformats.org/officeDocument/2006/relationships/hyperlink" Target="https://www.airbnb.com/rooms/53196168" TargetMode="External"/><Relationship Id="rId2" Type="http://schemas.openxmlformats.org/officeDocument/2006/relationships/image" Target="../media/image-1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50824" TargetMode="External"/><Relationship Id="rId3" Type="http://schemas.openxmlformats.org/officeDocument/2006/relationships/hyperlink" Target="https://www.airbnb.com/rooms/53350824" TargetMode="External"/><Relationship Id="rId2" Type="http://schemas.openxmlformats.org/officeDocument/2006/relationships/image" Target="../media/image-1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99700" TargetMode="External"/><Relationship Id="rId3" Type="http://schemas.openxmlformats.org/officeDocument/2006/relationships/hyperlink" Target="https://www.vrbo.com/2299700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80850" TargetMode="External"/><Relationship Id="rId3" Type="http://schemas.openxmlformats.org/officeDocument/2006/relationships/hyperlink" Target="https://www.airbnb.com/rooms/53880850" TargetMode="External"/><Relationship Id="rId2" Type="http://schemas.openxmlformats.org/officeDocument/2006/relationships/image" Target="../media/image-1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1031" TargetMode="External"/><Relationship Id="rId3" Type="http://schemas.openxmlformats.org/officeDocument/2006/relationships/hyperlink" Target="https://www.vrbo.com/2591031" TargetMode="External"/><Relationship Id="rId2" Type="http://schemas.openxmlformats.org/officeDocument/2006/relationships/image" Target="../media/image-1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8998" TargetMode="External"/><Relationship Id="rId3" Type="http://schemas.openxmlformats.org/officeDocument/2006/relationships/hyperlink" Target="https://www.vrbo.com/2598998" TargetMode="External"/><Relationship Id="rId2" Type="http://schemas.openxmlformats.org/officeDocument/2006/relationships/image" Target="../media/image-1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29143" TargetMode="External"/><Relationship Id="rId3" Type="http://schemas.openxmlformats.org/officeDocument/2006/relationships/hyperlink" Target="https://www.airbnb.com/rooms/53829143" TargetMode="External"/><Relationship Id="rId2" Type="http://schemas.openxmlformats.org/officeDocument/2006/relationships/image" Target="../media/image-1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05513" TargetMode="External"/><Relationship Id="rId3" Type="http://schemas.openxmlformats.org/officeDocument/2006/relationships/hyperlink" Target="https://www.vrbo.com/2605513" TargetMode="External"/><Relationship Id="rId2" Type="http://schemas.openxmlformats.org/officeDocument/2006/relationships/image" Target="../media/image-1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0079" TargetMode="External"/><Relationship Id="rId3" Type="http://schemas.openxmlformats.org/officeDocument/2006/relationships/hyperlink" Target="https://www.vrbo.com/2620079" TargetMode="External"/><Relationship Id="rId2" Type="http://schemas.openxmlformats.org/officeDocument/2006/relationships/image" Target="../media/image-1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204525" TargetMode="External"/><Relationship Id="rId3" Type="http://schemas.openxmlformats.org/officeDocument/2006/relationships/hyperlink" Target="https://www.airbnb.com/rooms/32204525" TargetMode="External"/><Relationship Id="rId2" Type="http://schemas.openxmlformats.org/officeDocument/2006/relationships/image" Target="../media/image-1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15942" TargetMode="External"/><Relationship Id="rId3" Type="http://schemas.openxmlformats.org/officeDocument/2006/relationships/hyperlink" Target="https://www.airbnb.com/rooms/53715942" TargetMode="External"/><Relationship Id="rId2" Type="http://schemas.openxmlformats.org/officeDocument/2006/relationships/image" Target="../media/image-1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795528" TargetMode="External"/><Relationship Id="rId3" Type="http://schemas.openxmlformats.org/officeDocument/2006/relationships/hyperlink" Target="https://www.airbnb.com/rooms/47795528" TargetMode="External"/><Relationship Id="rId2" Type="http://schemas.openxmlformats.org/officeDocument/2006/relationships/image" Target="../media/image-1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9695" TargetMode="External"/><Relationship Id="rId3" Type="http://schemas.openxmlformats.org/officeDocument/2006/relationships/hyperlink" Target="https://www.vrbo.com/2739695" TargetMode="External"/><Relationship Id="rId2" Type="http://schemas.openxmlformats.org/officeDocument/2006/relationships/image" Target="../media/image-1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88741" TargetMode="External"/><Relationship Id="rId3" Type="http://schemas.openxmlformats.org/officeDocument/2006/relationships/hyperlink" Target="https://www.vrbo.com/2288741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092455" TargetMode="External"/><Relationship Id="rId3" Type="http://schemas.openxmlformats.org/officeDocument/2006/relationships/hyperlink" Target="https://www.airbnb.com/rooms/12092455" TargetMode="External"/><Relationship Id="rId2" Type="http://schemas.openxmlformats.org/officeDocument/2006/relationships/image" Target="../media/image-1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21400" TargetMode="External"/><Relationship Id="rId3" Type="http://schemas.openxmlformats.org/officeDocument/2006/relationships/hyperlink" Target="https://www.vrbo.com/1421400" TargetMode="External"/><Relationship Id="rId2" Type="http://schemas.openxmlformats.org/officeDocument/2006/relationships/image" Target="../media/image-1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21932" TargetMode="External"/><Relationship Id="rId3" Type="http://schemas.openxmlformats.org/officeDocument/2006/relationships/hyperlink" Target="https://www.vrbo.com/2821932" TargetMode="External"/><Relationship Id="rId2" Type="http://schemas.openxmlformats.org/officeDocument/2006/relationships/image" Target="../media/image-1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6093" TargetMode="External"/><Relationship Id="rId3" Type="http://schemas.openxmlformats.org/officeDocument/2006/relationships/hyperlink" Target="https://www.vrbo.com/2846093" TargetMode="External"/><Relationship Id="rId2" Type="http://schemas.openxmlformats.org/officeDocument/2006/relationships/image" Target="../media/image-1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1499" TargetMode="External"/><Relationship Id="rId3" Type="http://schemas.openxmlformats.org/officeDocument/2006/relationships/hyperlink" Target="https://www.vrbo.com/2861499" TargetMode="External"/><Relationship Id="rId2" Type="http://schemas.openxmlformats.org/officeDocument/2006/relationships/image" Target="../media/image-1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2785" TargetMode="External"/><Relationship Id="rId3" Type="http://schemas.openxmlformats.org/officeDocument/2006/relationships/hyperlink" Target="https://www.vrbo.com/2872785" TargetMode="External"/><Relationship Id="rId2" Type="http://schemas.openxmlformats.org/officeDocument/2006/relationships/image" Target="../media/image-1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9632" TargetMode="External"/><Relationship Id="rId3" Type="http://schemas.openxmlformats.org/officeDocument/2006/relationships/hyperlink" Target="https://www.vrbo.com/2869632" TargetMode="External"/><Relationship Id="rId2" Type="http://schemas.openxmlformats.org/officeDocument/2006/relationships/image" Target="../media/image-1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57144" TargetMode="External"/><Relationship Id="rId3" Type="http://schemas.openxmlformats.org/officeDocument/2006/relationships/hyperlink" Target="https://www.vrbo.com/2857144" TargetMode="External"/><Relationship Id="rId2" Type="http://schemas.openxmlformats.org/officeDocument/2006/relationships/image" Target="../media/image-1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9902" TargetMode="External"/><Relationship Id="rId3" Type="http://schemas.openxmlformats.org/officeDocument/2006/relationships/hyperlink" Target="https://www.vrbo.com/2889902" TargetMode="External"/><Relationship Id="rId2" Type="http://schemas.openxmlformats.org/officeDocument/2006/relationships/image" Target="../media/image-1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530534" TargetMode="External"/><Relationship Id="rId3" Type="http://schemas.openxmlformats.org/officeDocument/2006/relationships/hyperlink" Target="https://www.airbnb.com/rooms/22530534" TargetMode="External"/><Relationship Id="rId2" Type="http://schemas.openxmlformats.org/officeDocument/2006/relationships/image" Target="../media/image-1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94446" TargetMode="External"/><Relationship Id="rId3" Type="http://schemas.openxmlformats.org/officeDocument/2006/relationships/hyperlink" Target="https://www.vrbo.com/2294446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21" TargetMode="External"/><Relationship Id="rId3" Type="http://schemas.openxmlformats.org/officeDocument/2006/relationships/hyperlink" Target="https://www.vrbo.com/2962121" TargetMode="External"/><Relationship Id="rId2" Type="http://schemas.openxmlformats.org/officeDocument/2006/relationships/image" Target="../media/image-1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14" TargetMode="External"/><Relationship Id="rId3" Type="http://schemas.openxmlformats.org/officeDocument/2006/relationships/hyperlink" Target="https://www.vrbo.com/2962114" TargetMode="External"/><Relationship Id="rId2" Type="http://schemas.openxmlformats.org/officeDocument/2006/relationships/image" Target="../media/image-1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93" TargetMode="External"/><Relationship Id="rId3" Type="http://schemas.openxmlformats.org/officeDocument/2006/relationships/hyperlink" Target="https://www.vrbo.com/2962093" TargetMode="External"/><Relationship Id="rId2" Type="http://schemas.openxmlformats.org/officeDocument/2006/relationships/image" Target="../media/image-1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12" TargetMode="External"/><Relationship Id="rId3" Type="http://schemas.openxmlformats.org/officeDocument/2006/relationships/hyperlink" Target="https://www.vrbo.com/2962112" TargetMode="External"/><Relationship Id="rId2" Type="http://schemas.openxmlformats.org/officeDocument/2006/relationships/image" Target="../media/image-1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122569" TargetMode="External"/><Relationship Id="rId3" Type="http://schemas.openxmlformats.org/officeDocument/2006/relationships/hyperlink" Target="https://www.vrbo.com/1122569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3572" TargetMode="External"/><Relationship Id="rId3" Type="http://schemas.openxmlformats.org/officeDocument/2006/relationships/hyperlink" Target="https://www.vrbo.com/2403572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3980" TargetMode="External"/><Relationship Id="rId3" Type="http://schemas.openxmlformats.org/officeDocument/2006/relationships/hyperlink" Target="https://www.vrbo.com/2473980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8391" TargetMode="External"/><Relationship Id="rId3" Type="http://schemas.openxmlformats.org/officeDocument/2006/relationships/hyperlink" Target="https://www.vrbo.com/2378391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94467" TargetMode="External"/><Relationship Id="rId3" Type="http://schemas.openxmlformats.org/officeDocument/2006/relationships/hyperlink" Target="https://www.vrbo.com/2294467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170022ha" TargetMode="External"/><Relationship Id="rId3" Type="http://schemas.openxmlformats.org/officeDocument/2006/relationships/hyperlink" Target="https://www.vrbo.com/9170022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8793" TargetMode="External"/><Relationship Id="rId3" Type="http://schemas.openxmlformats.org/officeDocument/2006/relationships/hyperlink" Target="https://www.vrbo.com/2498793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182741ha" TargetMode="External"/><Relationship Id="rId3" Type="http://schemas.openxmlformats.org/officeDocument/2006/relationships/hyperlink" Target="https://www.vrbo.com/9182741ha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22570ha" TargetMode="External"/><Relationship Id="rId3" Type="http://schemas.openxmlformats.org/officeDocument/2006/relationships/hyperlink" Target="https://www.vrbo.com/7522570ha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81900" TargetMode="External"/><Relationship Id="rId3" Type="http://schemas.openxmlformats.org/officeDocument/2006/relationships/hyperlink" Target="https://www.vrbo.com/1081900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60638" TargetMode="External"/><Relationship Id="rId3" Type="http://schemas.openxmlformats.org/officeDocument/2006/relationships/hyperlink" Target="https://www.vrbo.com/2060638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84174" TargetMode="External"/><Relationship Id="rId3" Type="http://schemas.openxmlformats.org/officeDocument/2006/relationships/hyperlink" Target="https://www.vrbo.com/2284174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21598" TargetMode="External"/><Relationship Id="rId3" Type="http://schemas.openxmlformats.org/officeDocument/2006/relationships/hyperlink" Target="https://www.vrbo.com/2221598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350192" TargetMode="External"/><Relationship Id="rId3" Type="http://schemas.openxmlformats.org/officeDocument/2006/relationships/hyperlink" Target="https://www.vrbo.com/1350192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998104ha" TargetMode="External"/><Relationship Id="rId3" Type="http://schemas.openxmlformats.org/officeDocument/2006/relationships/hyperlink" Target="https://www.vrbo.com/4998104ha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5481" TargetMode="External"/><Relationship Id="rId3" Type="http://schemas.openxmlformats.org/officeDocument/2006/relationships/hyperlink" Target="https://www.vrbo.com/2495481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9640" TargetMode="External"/><Relationship Id="rId3" Type="http://schemas.openxmlformats.org/officeDocument/2006/relationships/hyperlink" Target="https://www.vrbo.com/2519640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3371" TargetMode="External"/><Relationship Id="rId3" Type="http://schemas.openxmlformats.org/officeDocument/2006/relationships/hyperlink" Target="https://www.vrbo.com/2353371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579745" TargetMode="External"/><Relationship Id="rId3" Type="http://schemas.openxmlformats.org/officeDocument/2006/relationships/hyperlink" Target="https://www.airbnb.com/rooms/41579745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740546" TargetMode="External"/><Relationship Id="rId3" Type="http://schemas.openxmlformats.org/officeDocument/2006/relationships/hyperlink" Target="https://www.airbnb.com/rooms/40740546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667600" TargetMode="External"/><Relationship Id="rId3" Type="http://schemas.openxmlformats.org/officeDocument/2006/relationships/hyperlink" Target="https://www.airbnb.com/rooms/30667600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70042" TargetMode="External"/><Relationship Id="rId3" Type="http://schemas.openxmlformats.org/officeDocument/2006/relationships/hyperlink" Target="https://www.airbnb.com/rooms/49170042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402986" TargetMode="External"/><Relationship Id="rId3" Type="http://schemas.openxmlformats.org/officeDocument/2006/relationships/hyperlink" Target="https://www.airbnb.com/rooms/44402986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120415" TargetMode="External"/><Relationship Id="rId3" Type="http://schemas.openxmlformats.org/officeDocument/2006/relationships/hyperlink" Target="https://www.airbnb.com/rooms/24120415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94270" TargetMode="External"/><Relationship Id="rId3" Type="http://schemas.openxmlformats.org/officeDocument/2006/relationships/hyperlink" Target="https://www.airbnb.com/rooms/1994270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07535" TargetMode="External"/><Relationship Id="rId3" Type="http://schemas.openxmlformats.org/officeDocument/2006/relationships/hyperlink" Target="https://www.airbnb.com/rooms/49907535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060876" TargetMode="External"/><Relationship Id="rId3" Type="http://schemas.openxmlformats.org/officeDocument/2006/relationships/hyperlink" Target="https://www.airbnb.com/rooms/39060876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6277" TargetMode="External"/><Relationship Id="rId3" Type="http://schemas.openxmlformats.org/officeDocument/2006/relationships/hyperlink" Target="https://www.vrbo.com/2396277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940072" TargetMode="External"/><Relationship Id="rId3" Type="http://schemas.openxmlformats.org/officeDocument/2006/relationships/hyperlink" Target="https://www.airbnb.com/rooms/39940072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729310" TargetMode="External"/><Relationship Id="rId3" Type="http://schemas.openxmlformats.org/officeDocument/2006/relationships/hyperlink" Target="https://www.airbnb.com/rooms/6729310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62117" TargetMode="External"/><Relationship Id="rId3" Type="http://schemas.openxmlformats.org/officeDocument/2006/relationships/hyperlink" Target="https://www.airbnb.com/rooms/50062117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128569" TargetMode="External"/><Relationship Id="rId3" Type="http://schemas.openxmlformats.org/officeDocument/2006/relationships/hyperlink" Target="https://www.airbnb.com/rooms/19128569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70803" TargetMode="External"/><Relationship Id="rId3" Type="http://schemas.openxmlformats.org/officeDocument/2006/relationships/hyperlink" Target="https://www.airbnb.com/rooms/45470803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609765" TargetMode="External"/><Relationship Id="rId3" Type="http://schemas.openxmlformats.org/officeDocument/2006/relationships/hyperlink" Target="https://www.airbnb.com/rooms/44609765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840257" TargetMode="External"/><Relationship Id="rId3" Type="http://schemas.openxmlformats.org/officeDocument/2006/relationships/hyperlink" Target="https://www.airbnb.com/rooms/34840257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93772" TargetMode="External"/><Relationship Id="rId3" Type="http://schemas.openxmlformats.org/officeDocument/2006/relationships/hyperlink" Target="https://www.airbnb.com/rooms/31993772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97993" TargetMode="External"/><Relationship Id="rId3" Type="http://schemas.openxmlformats.org/officeDocument/2006/relationships/hyperlink" Target="https://www.airbnb.com/rooms/31897993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471132" TargetMode="External"/><Relationship Id="rId3" Type="http://schemas.openxmlformats.org/officeDocument/2006/relationships/hyperlink" Target="https://www.airbnb.com/rooms/49471132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99640" TargetMode="External"/><Relationship Id="rId3" Type="http://schemas.openxmlformats.org/officeDocument/2006/relationships/hyperlink" Target="https://www.vrbo.com/2299640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343347" TargetMode="External"/><Relationship Id="rId3" Type="http://schemas.openxmlformats.org/officeDocument/2006/relationships/hyperlink" Target="https://www.airbnb.com/rooms/48343347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57458" TargetMode="External"/><Relationship Id="rId3" Type="http://schemas.openxmlformats.org/officeDocument/2006/relationships/hyperlink" Target="https://www.airbnb.com/rooms/49157458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927770" TargetMode="External"/><Relationship Id="rId3" Type="http://schemas.openxmlformats.org/officeDocument/2006/relationships/hyperlink" Target="https://www.airbnb.com/rooms/47927770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8532478" TargetMode="External"/><Relationship Id="rId3" Type="http://schemas.openxmlformats.org/officeDocument/2006/relationships/hyperlink" Target="https://www.airbnb.com/rooms/8532478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207796" TargetMode="External"/><Relationship Id="rId3" Type="http://schemas.openxmlformats.org/officeDocument/2006/relationships/hyperlink" Target="https://www.airbnb.com/rooms/31207796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755686" TargetMode="External"/><Relationship Id="rId3" Type="http://schemas.openxmlformats.org/officeDocument/2006/relationships/hyperlink" Target="https://www.airbnb.com/rooms/18755686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586633" TargetMode="External"/><Relationship Id="rId3" Type="http://schemas.openxmlformats.org/officeDocument/2006/relationships/hyperlink" Target="https://www.airbnb.com/rooms/33586633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267646" TargetMode="External"/><Relationship Id="rId3" Type="http://schemas.openxmlformats.org/officeDocument/2006/relationships/hyperlink" Target="https://www.airbnb.com/rooms/44267646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80958" TargetMode="External"/><Relationship Id="rId3" Type="http://schemas.openxmlformats.org/officeDocument/2006/relationships/hyperlink" Target="https://www.airbnb.com/rooms/49080958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026413" TargetMode="External"/><Relationship Id="rId3" Type="http://schemas.openxmlformats.org/officeDocument/2006/relationships/hyperlink" Target="https://www.airbnb.com/rooms/29026413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353838ha" TargetMode="External"/><Relationship Id="rId3" Type="http://schemas.openxmlformats.org/officeDocument/2006/relationships/hyperlink" Target="https://www.vrbo.com/9353838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611137" TargetMode="External"/><Relationship Id="rId3" Type="http://schemas.openxmlformats.org/officeDocument/2006/relationships/hyperlink" Target="https://www.airbnb.com/rooms/48611137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927379" TargetMode="External"/><Relationship Id="rId3" Type="http://schemas.openxmlformats.org/officeDocument/2006/relationships/hyperlink" Target="https://www.airbnb.com/rooms/30927379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293607" TargetMode="External"/><Relationship Id="rId3" Type="http://schemas.openxmlformats.org/officeDocument/2006/relationships/hyperlink" Target="https://www.airbnb.com/rooms/42293607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842764" TargetMode="External"/><Relationship Id="rId3" Type="http://schemas.openxmlformats.org/officeDocument/2006/relationships/hyperlink" Target="https://www.airbnb.com/rooms/47842764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993534" TargetMode="External"/><Relationship Id="rId3" Type="http://schemas.openxmlformats.org/officeDocument/2006/relationships/hyperlink" Target="https://www.airbnb.com/rooms/24993534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822939" TargetMode="External"/><Relationship Id="rId3" Type="http://schemas.openxmlformats.org/officeDocument/2006/relationships/hyperlink" Target="https://www.airbnb.com/rooms/48822939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707148" TargetMode="External"/><Relationship Id="rId3" Type="http://schemas.openxmlformats.org/officeDocument/2006/relationships/hyperlink" Target="https://www.airbnb.com/rooms/29707148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57656" TargetMode="External"/><Relationship Id="rId3" Type="http://schemas.openxmlformats.org/officeDocument/2006/relationships/hyperlink" Target="https://www.airbnb.com/rooms/49157656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68123" TargetMode="External"/><Relationship Id="rId3" Type="http://schemas.openxmlformats.org/officeDocument/2006/relationships/hyperlink" Target="https://www.airbnb.com/rooms/50768123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440979" TargetMode="External"/><Relationship Id="rId3" Type="http://schemas.openxmlformats.org/officeDocument/2006/relationships/hyperlink" Target="https://www.airbnb.com/rooms/25440979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353210ha" TargetMode="External"/><Relationship Id="rId3" Type="http://schemas.openxmlformats.org/officeDocument/2006/relationships/hyperlink" Target="https://www.vrbo.com/4353210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000163" TargetMode="External"/><Relationship Id="rId3" Type="http://schemas.openxmlformats.org/officeDocument/2006/relationships/hyperlink" Target="https://www.airbnb.com/rooms/22000163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094712" TargetMode="External"/><Relationship Id="rId3" Type="http://schemas.openxmlformats.org/officeDocument/2006/relationships/hyperlink" Target="https://www.airbnb.com/rooms/11094712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7658872" TargetMode="External"/><Relationship Id="rId3" Type="http://schemas.openxmlformats.org/officeDocument/2006/relationships/hyperlink" Target="https://www.airbnb.com/rooms/7658872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920065" TargetMode="External"/><Relationship Id="rId3" Type="http://schemas.openxmlformats.org/officeDocument/2006/relationships/hyperlink" Target="https://www.airbnb.com/rooms/11920065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557184" TargetMode="External"/><Relationship Id="rId3" Type="http://schemas.openxmlformats.org/officeDocument/2006/relationships/hyperlink" Target="https://www.airbnb.com/rooms/14557184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7453539" TargetMode="External"/><Relationship Id="rId3" Type="http://schemas.openxmlformats.org/officeDocument/2006/relationships/hyperlink" Target="https://www.airbnb.com/rooms/7453539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588258" TargetMode="External"/><Relationship Id="rId3" Type="http://schemas.openxmlformats.org/officeDocument/2006/relationships/hyperlink" Target="https://www.airbnb.com/rooms/49588258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910571" TargetMode="External"/><Relationship Id="rId3" Type="http://schemas.openxmlformats.org/officeDocument/2006/relationships/hyperlink" Target="https://www.airbnb.com/rooms/11910571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7338" TargetMode="External"/><Relationship Id="rId3" Type="http://schemas.openxmlformats.org/officeDocument/2006/relationships/hyperlink" Target="https://www.airbnb.com/rooms/217338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94354" TargetMode="External"/><Relationship Id="rId3" Type="http://schemas.openxmlformats.org/officeDocument/2006/relationships/hyperlink" Target="https://www.airbnb.com/rooms/50794354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08860ha" TargetMode="External"/><Relationship Id="rId3" Type="http://schemas.openxmlformats.org/officeDocument/2006/relationships/hyperlink" Target="https://www.vrbo.com/908860ha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202103" TargetMode="External"/><Relationship Id="rId3" Type="http://schemas.openxmlformats.org/officeDocument/2006/relationships/hyperlink" Target="https://www.airbnb.com/rooms/36202103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5946" TargetMode="External"/><Relationship Id="rId3" Type="http://schemas.openxmlformats.org/officeDocument/2006/relationships/hyperlink" Target="https://www.airbnb.com/rooms/4845946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45222" TargetMode="External"/><Relationship Id="rId3" Type="http://schemas.openxmlformats.org/officeDocument/2006/relationships/hyperlink" Target="https://www.airbnb.com/rooms/31545222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54550" TargetMode="External"/><Relationship Id="rId3" Type="http://schemas.openxmlformats.org/officeDocument/2006/relationships/hyperlink" Target="https://www.airbnb.com/rooms/50854550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875248" TargetMode="External"/><Relationship Id="rId3" Type="http://schemas.openxmlformats.org/officeDocument/2006/relationships/hyperlink" Target="https://www.airbnb.com/rooms/26875248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215625" TargetMode="External"/><Relationship Id="rId3" Type="http://schemas.openxmlformats.org/officeDocument/2006/relationships/hyperlink" Target="https://www.airbnb.com/rooms/29215625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681877" TargetMode="External"/><Relationship Id="rId3" Type="http://schemas.openxmlformats.org/officeDocument/2006/relationships/hyperlink" Target="https://www.airbnb.com/rooms/23681877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577064" TargetMode="External"/><Relationship Id="rId3" Type="http://schemas.openxmlformats.org/officeDocument/2006/relationships/hyperlink" Target="https://www.airbnb.com/rooms/49577064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408900" TargetMode="External"/><Relationship Id="rId3" Type="http://schemas.openxmlformats.org/officeDocument/2006/relationships/hyperlink" Target="https://www.airbnb.com/rooms/21408900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168292" TargetMode="External"/><Relationship Id="rId3" Type="http://schemas.openxmlformats.org/officeDocument/2006/relationships/hyperlink" Target="https://www.airbnb.com/rooms/48168292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03368" TargetMode="External"/><Relationship Id="rId3" Type="http://schemas.openxmlformats.org/officeDocument/2006/relationships/hyperlink" Target="https://www.vrbo.com/1703368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320613" TargetMode="External"/><Relationship Id="rId3" Type="http://schemas.openxmlformats.org/officeDocument/2006/relationships/hyperlink" Target="https://www.airbnb.com/rooms/39320613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929957" TargetMode="External"/><Relationship Id="rId3" Type="http://schemas.openxmlformats.org/officeDocument/2006/relationships/hyperlink" Target="https://www.airbnb.com/rooms/14929957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237921" TargetMode="External"/><Relationship Id="rId3" Type="http://schemas.openxmlformats.org/officeDocument/2006/relationships/hyperlink" Target="https://www.airbnb.com/rooms/16237921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02146" TargetMode="External"/><Relationship Id="rId3" Type="http://schemas.openxmlformats.org/officeDocument/2006/relationships/hyperlink" Target="https://www.airbnb.com/rooms/51002146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025718" TargetMode="External"/><Relationship Id="rId3" Type="http://schemas.openxmlformats.org/officeDocument/2006/relationships/hyperlink" Target="https://www.airbnb.com/rooms/16025718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87132" TargetMode="External"/><Relationship Id="rId3" Type="http://schemas.openxmlformats.org/officeDocument/2006/relationships/hyperlink" Target="https://www.airbnb.com/rooms/49687132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91573" TargetMode="External"/><Relationship Id="rId3" Type="http://schemas.openxmlformats.org/officeDocument/2006/relationships/hyperlink" Target="https://www.airbnb.com/rooms/50991573" TargetMode="External"/><Relationship Id="rId2" Type="http://schemas.openxmlformats.org/officeDocument/2006/relationships/image" Target="../media/image-9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23252" TargetMode="External"/><Relationship Id="rId3" Type="http://schemas.openxmlformats.org/officeDocument/2006/relationships/hyperlink" Target="https://www.airbnb.com/rooms/51023252" TargetMode="External"/><Relationship Id="rId2" Type="http://schemas.openxmlformats.org/officeDocument/2006/relationships/image" Target="../media/image-9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212123" TargetMode="External"/><Relationship Id="rId3" Type="http://schemas.openxmlformats.org/officeDocument/2006/relationships/hyperlink" Target="https://www.airbnb.com/rooms/10212123" TargetMode="External"/><Relationship Id="rId2" Type="http://schemas.openxmlformats.org/officeDocument/2006/relationships/image" Target="../media/image-9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56629" TargetMode="External"/><Relationship Id="rId3" Type="http://schemas.openxmlformats.org/officeDocument/2006/relationships/hyperlink" Target="https://www.airbnb.com/rooms/50156629" TargetMode="External"/><Relationship Id="rId2" Type="http://schemas.openxmlformats.org/officeDocument/2006/relationships/image" Target="../media/image-9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7263368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https://www.vrbo.com/7263368ha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Shante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263368.65554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51281806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https://www.airbnb.com/rooms/51281806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$138 - 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7-28/512818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51403058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https://www.airbnb.com/rooms/51403058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975504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Justyna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14030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18812616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https://www.airbnb.com/rooms/18812616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$286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92711068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8/188126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31862341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https://www.airbnb.com/rooms/31862341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$178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7206739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M.  Barrett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8623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31993906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https://www.airbnb.com/rooms/31993906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67365102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16/319939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11009576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https://www.airbnb.com/rooms/11009576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27147063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Quincy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110095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35351752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https://www.airbnb.com/rooms/35351752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$245 - $279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124316071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Ivan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53517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10628095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https://www.airbnb.com/rooms/10628095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10051267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0-25/106280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23882243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https://www.airbnb.com/rooms/23882243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26798403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05/238822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52269876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https://www.airbnb.com/rooms/52269876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$560 - $950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17266151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Monica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19/522698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1865287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https://www.vrbo.com/1865287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$537 - $741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865287.24277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19080311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https://www.airbnb.com/rooms/19080311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133230889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90803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52457431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https://www.airbnb.com/rooms/52457431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104147676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Sierra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28/524574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51583249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https://www.airbnb.com/rooms/51583249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178712833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Kanisha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8/515832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28738391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https://www.airbnb.com/rooms/28738391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75958418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Rachel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287383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52324914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https://www.airbnb.com/rooms/52324914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$47 - 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4525727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Tamara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16/523249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52671830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https://www.airbnb.com/rooms/52671830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426370659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Aurelia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16/526718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53613946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https://www.airbnb.com/rooms/53613946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97150171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Rba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12-06/536139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53734674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https://www.airbnb.com/rooms/53734674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$522 - $1500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12-20/537346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53196168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https://www.airbnb.com/rooms/53196168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102490003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Courtney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1961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53350824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https://www.airbnb.com/rooms/53350824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$161 - $177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23579940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Sunny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2-19/533508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2299700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https://www.vrbo.com/2299700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$375 -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Andi Smith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99700.28657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53880850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https://www.airbnb.com/rooms/53880850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64976928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2-19/538808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2591031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https://www.vrbo.com/2591031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Sheng Zhong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1031.31614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2598998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https://www.vrbo.com/2598998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Sheng Zhong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8998.31694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53829143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https://www.airbnb.com/rooms/53829143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96553927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Jackie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2/538291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2605513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https://www.vrbo.com/2605513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Karol Jimenez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321.2605513.31759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124</a:t>
            </a:fld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2620079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https://www.vrbo.com/2620079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 McNiece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620079.31906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32204525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https://www.airbnb.com/rooms/32204525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46666704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 &amp; Jenn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</a:t>
            </a:r>
            <a:endParaRPr lang="en-US" sz="1800" dirty="0"/>
          </a:p>
        </p:txBody>
      </p:sp>
      <p:pic>
        <p:nvPicPr>
          <p:cNvPr id="14" name="Image 0" descr="./data/compressed-images/airbnb/2022-03-12/322045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53715942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https://www.airbnb.com/rooms/53715942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435050506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Christiane 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7/537159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47795528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https://www.airbnb.com/rooms/47795528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100582128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LXK Stays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477955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128</a:t>
            </a:fld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2739695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https://www.vrbo.com/2739695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 Lennon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10/321.2739695.33105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129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2288741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https://www.vrbo.com/2288741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$450 - $554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Andi Smith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88741.28536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12092455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https://www.airbnb.com/rooms/12092455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55135021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Susannah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5-08/120924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130</a:t>
            </a:fld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1421400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https://www.vrbo.com/1421400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Rachel Sheehan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2/321.1421400.19798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2821932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https://www.vrbo.com/2821932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4/321.2821932.33939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132</a:t>
            </a:fld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2846093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https://www.vrbo.com/2846093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VNTR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2/321.2846093.34181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133</a:t>
            </a:fld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2861499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https://www.vrbo.com/2861499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61499.34335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134</a:t>
            </a:fld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2872785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https://www.vrbo.com/2872785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2785.34448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135</a:t>
            </a:fld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2869632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https://www.vrbo.com/2869632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 Davis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69632.34416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136</a:t>
            </a:fld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2857144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https://www.vrbo.com/2857144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Harvey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5/321.2857144.34291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137</a:t>
            </a:fld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2889902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https://www.vrbo.com/2889902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 of Georgia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5/321.2889902.34619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138</a:t>
            </a:fld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22530534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https://www.airbnb.com/rooms/22530534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165444241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Rutu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225305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139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2294446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https://www.vrbo.com/2294446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$268 - $343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Andi Smith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94446.28604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21.35341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140</a:t>
            </a:fld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14.35341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141</a:t>
            </a:fld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093.35341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142</a:t>
            </a:fld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12.35341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143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1122569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https://www.vrbo.com/1122569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owner/property 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122569.16707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2403572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https://www.vrbo.com/2403572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$229 - $270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403572.29712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2473980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https://www.vrbo.com/2473980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73980.30435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2378391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https://www.vrbo.com/2378391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$198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 Golden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78391.29449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2294467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https://www.vrbo.com/2294467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$188 - $289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Andi Smith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94467.28604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9170022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https://www.vrbo.com/9170022ha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$206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Plushy Host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170022.82114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2498793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https://www.vrbo.com/2498793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$181 - 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5/321.2498793.30685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9182741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https://www.vrbo.com/9182741ha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Kevin Shuler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182741.82178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7522570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https://www.vrbo.com/7522570ha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Henry Schwimmer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522570.69352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1081900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https://www.vrbo.com/1081900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4.952381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Phil &amp; Susan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081900.16300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2060638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https://www.vrbo.com/2060638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Cedric Brown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60638.26251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2284174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https://www.vrbo.com/2284174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$244 - $330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84174.2849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2221598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https://www.vrbo.com/2221598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Nikki Mercy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21598.27861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1350192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https://www.vrbo.com/1350192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Stewart Wyne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350192.19085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4998104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https://www.vrbo.com/4998104ha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998104.62387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2495481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https://www.vrbo.com/2495481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Luxurious Walton Properties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95481.30652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2519640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https://www.vrbo.com/2519640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 Collier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19640.30895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2353371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https://www.vrbo.com/2353371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53371.29197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41579745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https://www.airbnb.com/rooms/41579745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$277 - $588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10059301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Paul And Isabelle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15797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40740546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https://www.airbnb.com/rooms/40740546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$392 - $969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10059301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Paul And Isabelle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07405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30667600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https://www.airbnb.com/rooms/30667600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8831749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306676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49170042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https://www.airbnb.com/rooms/49170042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$195 - $394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13825427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91700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44402986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https://www.airbnb.com/rooms/44402986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267712469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4029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24120415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https://www.airbnb.com/rooms/24120415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175551049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Drew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41204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1994270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https://www.airbnb.com/rooms/1994270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9195747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Serap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9942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49907535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https://www.airbnb.com/rooms/49907535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402203952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22/499075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39060876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https://www.airbnb.com/rooms/39060876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15736612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Jonathan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90608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2396277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https://www.vrbo.com/2396277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$242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4047911776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96277.29638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39940072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https://www.airbnb.com/rooms/39940072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$132 - $299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307872842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Riaz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99400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6729310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https://www.airbnb.com/rooms/6729310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7632523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6/67293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50062117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https://www.airbnb.com/rooms/50062117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81660490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6-16/500621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19128569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https://www.airbnb.com/rooms/19128569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4525727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Tamara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191285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45470803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https://www.airbnb.com/rooms/45470803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$235 - $238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91582024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Heidi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454708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44609765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https://www.airbnb.com/rooms/44609765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231276165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46097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34840257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https://www.airbnb.com/rooms/34840257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$191 - 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27643298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48402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31993772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https://www.airbnb.com/rooms/31993772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67365102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19937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31897993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https://www.airbnb.com/rooms/31897993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67365102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22/318979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49471132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https://www.airbnb.com/rooms/49471132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$289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132103752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6-20/494711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2299640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https://www.vrbo.com/2299640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$375 - 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4.8235292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Andi Smith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299640.28657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48343347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https://www.airbnb.com/rooms/48343347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22733192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Hunter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483433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49157458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https://www.airbnb.com/rooms/49157458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$83 -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38352091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Santino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91574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47927770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https://www.airbnb.com/rooms/47927770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$216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3531733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79277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8532478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https://www.airbnb.com/rooms/8532478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$123 - $209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9970005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Susan &amp; Deji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85324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31207796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https://www.airbnb.com/rooms/31207796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45459553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Gigi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2077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18755686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https://www.airbnb.com/rooms/18755686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8057517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Phil &amp; Susan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87556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33586633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https://www.airbnb.com/rooms/33586633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139330113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335866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44267646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https://www.airbnb.com/rooms/44267646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$701 - $1102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161047659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2676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49080958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https://www.airbnb.com/rooms/49080958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$341 - $655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132103752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5-15/490809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29026413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https://www.airbnb.com/rooms/29026413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$650 - $1329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17266151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Monica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90264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9353838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https://www.vrbo.com/9353838ha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$599 - $757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353838.84248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48611137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https://www.airbnb.com/rooms/48611137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$255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4-05/486111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30927379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https://www.airbnb.com/rooms/30927379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$206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92711068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309273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42293607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https://www.airbnb.com/rooms/42293607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$218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79718319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Taylor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22936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47842764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https://www.airbnb.com/rooms/47842764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69105159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78427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24993534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https://www.airbnb.com/rooms/24993534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185025999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49935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48822939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https://www.airbnb.com/rooms/48822939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$505 - $736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350506020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11/488229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29707148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https://www.airbnb.com/rooms/29707148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27147063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Quincy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1/297071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49157656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https://www.airbnb.com/rooms/49157656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38352091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Santino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91576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50768123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https://www.airbnb.com/rooms/50768123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38269828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Cherrelle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507681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25440979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https://www.airbnb.com/rooms/25440979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4525727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Tamara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254409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4353210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https://www.vrbo.com/4353210ha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$204 -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4353210.47667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22000163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https://www.airbnb.com/rooms/22000163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20119664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20001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11094712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https://www.airbnb.com/rooms/11094712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27414411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110947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7658872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https://www.airbnb.com/rooms/7658872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$97 -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20578221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Jim And Jeanne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76588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11920065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https://www.airbnb.com/rooms/11920065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14731488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Catherine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119200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14557184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https://www.airbnb.com/rooms/14557184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$45 - $77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61178792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Terhas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145571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7453539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https://www.airbnb.com/rooms/7453539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25373416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74535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49588258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https://www.airbnb.com/rooms/49588258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$152 - $375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132103752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5-15/495882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11910571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https://www.airbnb.com/rooms/11910571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$2000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24301339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Lyn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19105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217338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https://www.airbnb.com/rooms/217338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1007214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M. 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173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50794354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https://www.airbnb.com/rooms/50794354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229116947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Arthur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7/507943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908860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https://www.vrbo.com/908860ha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$266 - $295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4.551724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 Walens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08860.32192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36202103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https://www.airbnb.com/rooms/36202103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265782426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362021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4845946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https://www.airbnb.com/rooms/4845946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21699193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8459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31545222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https://www.airbnb.com/rooms/31545222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65083876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5452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50854550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https://www.airbnb.com/rooms/50854550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$112 - 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79071941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Mignon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7/508545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26875248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https://www.airbnb.com/rooms/26875248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104884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Sarah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68752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29215625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https://www.airbnb.com/rooms/29215625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21127804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Robert &amp; Moraima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292156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23681877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https://www.airbnb.com/rooms/23681877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177354207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36818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49577064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https://www.airbnb.com/rooms/49577064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$144 - $375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132103752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5-15/49577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21408900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https://www.airbnb.com/rooms/21408900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$198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124143732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Hope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214089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48168292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https://www.airbnb.com/rooms/48168292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91582024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Heidi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7/481682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1703368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https://www.vrbo.com/1703368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owner/property 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703368.22648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39320613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https://www.airbnb.com/rooms/39320613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296746092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Renata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393206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14929957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https://www.airbnb.com/rooms/14929957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16280161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Glenn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49299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16237921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https://www.airbnb.com/rooms/16237921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$225 - $295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4489413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62379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51002146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https://www.airbnb.com/rooms/51002146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$315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21482238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Nancy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510021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16025718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https://www.airbnb.com/rooms/16025718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$189 - $241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104240900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Jim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160257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49687132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https://www.airbnb.com/rooms/49687132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22378680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496871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50991573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https://www.airbnb.com/rooms/50991573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20605441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And 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pic>
        <p:nvPicPr>
          <p:cNvPr id="14" name="Image 0" descr="./data/compressed-images/airbnb/2021-07-15/509915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51023252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https://www.airbnb.com/rooms/51023252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191441686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Paradise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7-28/510232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10212123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https://www.airbnb.com/rooms/10212123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19354242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1/102121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50156629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https://www.airbnb.com/rooms/50156629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$181 - $304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115142117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01566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143</Slides>
  <Notes>143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4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Grant Park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2022-09-01T12:22:46Z</dcterms:created>
  <dcterms:modified xsi:type="dcterms:W3CDTF">2022-09-01T12:22:46Z</dcterms:modified>
</cp:coreProperties>
</file>