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notesMasterIdLst>
    <p:notesMasterId r:id="rId4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Relationship Id="rId46" Type="http://schemas.openxmlformats.org/officeDocument/2006/relationships/theme" Target="theme/theme1.xml"/><Relationship Id="rId4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Glenrose Heights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Glenrose Heights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862786" TargetMode="External"/><Relationship Id="rId3" Type="http://schemas.openxmlformats.org/officeDocument/2006/relationships/hyperlink" Target="https://www.airbnb.com/rooms/41862786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103870" TargetMode="External"/><Relationship Id="rId3" Type="http://schemas.openxmlformats.org/officeDocument/2006/relationships/hyperlink" Target="https://www.airbnb.com/rooms/36103870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513702" TargetMode="External"/><Relationship Id="rId3" Type="http://schemas.openxmlformats.org/officeDocument/2006/relationships/hyperlink" Target="https://www.airbnb.com/rooms/35513702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203179" TargetMode="External"/><Relationship Id="rId3" Type="http://schemas.openxmlformats.org/officeDocument/2006/relationships/hyperlink" Target="https://www.airbnb.com/rooms/36203179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98766" TargetMode="External"/><Relationship Id="rId3" Type="http://schemas.openxmlformats.org/officeDocument/2006/relationships/hyperlink" Target="https://www.airbnb.com/rooms/31598766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003621" TargetMode="External"/><Relationship Id="rId3" Type="http://schemas.openxmlformats.org/officeDocument/2006/relationships/hyperlink" Target="https://www.airbnb.com/rooms/43003621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594156" TargetMode="External"/><Relationship Id="rId3" Type="http://schemas.openxmlformats.org/officeDocument/2006/relationships/hyperlink" Target="https://www.airbnb.com/rooms/47594156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731024" TargetMode="External"/><Relationship Id="rId3" Type="http://schemas.openxmlformats.org/officeDocument/2006/relationships/hyperlink" Target="https://www.airbnb.com/rooms/35731024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461728" TargetMode="External"/><Relationship Id="rId3" Type="http://schemas.openxmlformats.org/officeDocument/2006/relationships/hyperlink" Target="https://www.airbnb.com/rooms/37461728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233602" TargetMode="External"/><Relationship Id="rId3" Type="http://schemas.openxmlformats.org/officeDocument/2006/relationships/hyperlink" Target="https://www.airbnb.com/rooms/40233602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55473" TargetMode="External"/><Relationship Id="rId3" Type="http://schemas.openxmlformats.org/officeDocument/2006/relationships/hyperlink" Target="https://www.vrbo.com/1555473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073817" TargetMode="External"/><Relationship Id="rId3" Type="http://schemas.openxmlformats.org/officeDocument/2006/relationships/hyperlink" Target="https://www.airbnb.com/rooms/24073817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94585" TargetMode="External"/><Relationship Id="rId3" Type="http://schemas.openxmlformats.org/officeDocument/2006/relationships/hyperlink" Target="https://www.airbnb.com/rooms/51194585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805577" TargetMode="External"/><Relationship Id="rId3" Type="http://schemas.openxmlformats.org/officeDocument/2006/relationships/hyperlink" Target="https://www.airbnb.com/rooms/28805577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243820" TargetMode="External"/><Relationship Id="rId3" Type="http://schemas.openxmlformats.org/officeDocument/2006/relationships/hyperlink" Target="https://www.airbnb.com/rooms/21243820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10435" TargetMode="External"/><Relationship Id="rId3" Type="http://schemas.openxmlformats.org/officeDocument/2006/relationships/hyperlink" Target="https://www.airbnb.com/rooms/52610435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09971" TargetMode="External"/><Relationship Id="rId3" Type="http://schemas.openxmlformats.org/officeDocument/2006/relationships/hyperlink" Target="https://www.airbnb.com/rooms/52609971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47476" TargetMode="External"/><Relationship Id="rId3" Type="http://schemas.openxmlformats.org/officeDocument/2006/relationships/hyperlink" Target="https://www.airbnb.com/rooms/52547476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61068" TargetMode="External"/><Relationship Id="rId3" Type="http://schemas.openxmlformats.org/officeDocument/2006/relationships/hyperlink" Target="https://www.airbnb.com/rooms/53061068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783831" TargetMode="External"/><Relationship Id="rId3" Type="http://schemas.openxmlformats.org/officeDocument/2006/relationships/hyperlink" Target="https://www.airbnb.com/rooms/28783831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87070" TargetMode="External"/><Relationship Id="rId3" Type="http://schemas.openxmlformats.org/officeDocument/2006/relationships/hyperlink" Target="https://www.airbnb.com/rooms/52887070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6529" TargetMode="External"/><Relationship Id="rId3" Type="http://schemas.openxmlformats.org/officeDocument/2006/relationships/hyperlink" Target="https://www.vrbo.com/2356529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37207" TargetMode="External"/><Relationship Id="rId3" Type="http://schemas.openxmlformats.org/officeDocument/2006/relationships/hyperlink" Target="https://www.airbnb.com/rooms/53437207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18208" TargetMode="External"/><Relationship Id="rId3" Type="http://schemas.openxmlformats.org/officeDocument/2006/relationships/hyperlink" Target="https://www.airbnb.com/rooms/53518208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69759" TargetMode="External"/><Relationship Id="rId3" Type="http://schemas.openxmlformats.org/officeDocument/2006/relationships/hyperlink" Target="https://www.airbnb.com/rooms/53569759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atlanta-townhome-atlanta.html" TargetMode="External"/><Relationship Id="rId3" Type="http://schemas.openxmlformats.org/officeDocument/2006/relationships/hyperlink" Target="https://www.booking.com/hotel/us/atlanta-townhome-atlanta.html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83665" TargetMode="External"/><Relationship Id="rId3" Type="http://schemas.openxmlformats.org/officeDocument/2006/relationships/hyperlink" Target="https://www.vrbo.com/2683665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24969" TargetMode="External"/><Relationship Id="rId3" Type="http://schemas.openxmlformats.org/officeDocument/2006/relationships/hyperlink" Target="https://www.airbnb.com/rooms/53324969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6019" TargetMode="External"/><Relationship Id="rId3" Type="http://schemas.openxmlformats.org/officeDocument/2006/relationships/hyperlink" Target="https://www.vrbo.com/2626019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88292" TargetMode="External"/><Relationship Id="rId3" Type="http://schemas.openxmlformats.org/officeDocument/2006/relationships/hyperlink" Target="https://www.airbnb.com/rooms/54288292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56425" TargetMode="External"/><Relationship Id="rId3" Type="http://schemas.openxmlformats.org/officeDocument/2006/relationships/hyperlink" Target="https://www.vrbo.com/2856425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73344" TargetMode="External"/><Relationship Id="rId3" Type="http://schemas.openxmlformats.org/officeDocument/2006/relationships/hyperlink" Target="https://www.airbnb.com/rooms/50673344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07183" TargetMode="External"/><Relationship Id="rId3" Type="http://schemas.openxmlformats.org/officeDocument/2006/relationships/hyperlink" Target="https://www.vrbo.com/1807183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8721" TargetMode="External"/><Relationship Id="rId3" Type="http://schemas.openxmlformats.org/officeDocument/2006/relationships/hyperlink" Target="https://www.vrbo.com/2948721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9328" TargetMode="External"/><Relationship Id="rId3" Type="http://schemas.openxmlformats.org/officeDocument/2006/relationships/hyperlink" Target="https://www.vrbo.com/2959328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24850" TargetMode="External"/><Relationship Id="rId3" Type="http://schemas.openxmlformats.org/officeDocument/2006/relationships/hyperlink" Target="https://www.vrbo.com/1424850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63691ha" TargetMode="External"/><Relationship Id="rId3" Type="http://schemas.openxmlformats.org/officeDocument/2006/relationships/hyperlink" Target="https://www.vrbo.com/7563691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22103ha" TargetMode="External"/><Relationship Id="rId3" Type="http://schemas.openxmlformats.org/officeDocument/2006/relationships/hyperlink" Target="https://www.vrbo.com/9622103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5311" TargetMode="External"/><Relationship Id="rId3" Type="http://schemas.openxmlformats.org/officeDocument/2006/relationships/hyperlink" Target="https://www.vrbo.com/2395311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360888ha" TargetMode="External"/><Relationship Id="rId3" Type="http://schemas.openxmlformats.org/officeDocument/2006/relationships/hyperlink" Target="https://www.vrbo.com/7360888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41862786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https://www.airbnb.com/rooms/41862786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$267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99936845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18627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36103870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https://www.airbnb.com/rooms/36103870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$34 - $45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81925843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6/361038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35513702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https://www.airbnb.com/rooms/35513702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$33 - $43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81925843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6/355137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36203179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https://www.airbnb.com/rooms/36203179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$33 - $42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81925843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6/362031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31598766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https://www.airbnb.com/rooms/31598766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236878123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5987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43003621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https://www.airbnb.com/rooms/43003621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$256 - $353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13871809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30036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47594156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https://www.airbnb.com/rooms/47594156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52853655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Nicolle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75941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35731024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https://www.airbnb.com/rooms/35731024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$39 - $52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81925843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6/357310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37461728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https://www.airbnb.com/rooms/37461728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24984106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ShaeLee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374617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40233602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https://www.airbnb.com/rooms/40233602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136239447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402336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1555473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https://www.vrbo.com/1555473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George Rogan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55473.21152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24073817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https://www.airbnb.com/rooms/24073817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$171 - 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42145337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Cinterro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40738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51194585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https://www.airbnb.com/rooms/51194585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414353414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5/511945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28805577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https://www.airbnb.com/rooms/28805577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80976050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288055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21243820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https://www.airbnb.com/rooms/21243820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$52 - $59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55534219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9-05/212438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52610435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https://www.airbnb.com/rooms/52610435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$32 - $62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164455446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Averil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10/526104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52609971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https://www.airbnb.com/rooms/52609971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$32 - $69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164455446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Averil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10/526099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52547476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https://www.airbnb.com/rooms/52547476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$33 - $62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164455446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Averil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10/525474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53061068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https://www.airbnb.com/rooms/53061068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10-31/530610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28783831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https://www.airbnb.com/rooms/28783831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11-16/287838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52887070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https://www.airbnb.com/rooms/52887070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427893134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Cortney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17/528870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2356529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https://www.vrbo.com/2356529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$220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Cortney 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356529.29229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53437207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https://www.airbnb.com/rooms/53437207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$173 - $207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415373257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Ziesha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34372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53518208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https://www.airbnb.com/rooms/53518208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406140313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8/535182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53569759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https://www.airbnb.com/rooms/53569759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433816063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Shawn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2/535697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atlanta-townhome-atlanta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https://www.booking.com/hotel/us/atlanta-townhome-atlanta.html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atlanta-townhome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2683665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https://www.vrbo.com/2683665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Jason Sterner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1/321.2683665.32544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53324969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https://www.airbnb.com/rooms/53324969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18778760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Ronnie &amp; Siedah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1/533249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2626019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https://www.vrbo.com/2626019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8/321.2626019.31965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54288292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https://www.airbnb.com/rooms/54288292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188210499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12/542882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2856425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https://www.vrbo.com/2856425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56425.34284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50673344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https://www.airbnb.com/rooms/50673344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33869049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506733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1807183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https://www.vrbo.com/1807183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4.111111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Bijoux Kalombo is my daugther. Her phone number is 404-957-4871.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807183.23686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2948721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https://www.vrbo.com/2948721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makini 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14/321.2948721.35207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2959328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https://www.vrbo.com/2959328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59328.35313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1424850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https://www.vrbo.com/1424850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$270 - $320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4.928571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CINTERRO L JONES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424850.19833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7563691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https://www.vrbo.com/7563691ha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$159 - $243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Napoleon Robinson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563691.69889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9622103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https://www.vrbo.com/9622103ha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121.9622103.87042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2395311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https://www.vrbo.com/2395311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95311.29629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7360888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https://www.vrbo.com/7360888ha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360888.67183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Glenrose Heights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2022-09-01T12:24:06Z</dcterms:created>
  <dcterms:modified xsi:type="dcterms:W3CDTF">2022-09-01T12:24:06Z</dcterms:modified>
</cp:coreProperties>
</file>