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Georgia Tech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Georgia Tech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11117" TargetMode="External"/><Relationship Id="rId3" Type="http://schemas.openxmlformats.org/officeDocument/2006/relationships/hyperlink" Target="https://www.vrbo.com/2711117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26242" TargetMode="External"/><Relationship Id="rId3" Type="http://schemas.openxmlformats.org/officeDocument/2006/relationships/hyperlink" Target="https://www.vrbo.com/2726242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30307" TargetMode="External"/><Relationship Id="rId3" Type="http://schemas.openxmlformats.org/officeDocument/2006/relationships/hyperlink" Target="https://www.vrbo.com/2730307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3389899" TargetMode="External"/><Relationship Id="rId3" Type="http://schemas.openxmlformats.org/officeDocument/2006/relationships/hyperlink" Target="https://www.airbnb.com/rooms/43389899" TargetMode="External"/><Relationship Id="rId2" Type="http://schemas.openxmlformats.org/officeDocument/2006/relationships/image" Target="../media/image-1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288623" TargetMode="External"/><Relationship Id="rId3" Type="http://schemas.openxmlformats.org/officeDocument/2006/relationships/hyperlink" Target="https://www.vrbo.com/2288623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5959040" TargetMode="External"/><Relationship Id="rId3" Type="http://schemas.openxmlformats.org/officeDocument/2006/relationships/hyperlink" Target="https://www.airbnb.com/rooms/45959040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5466552" TargetMode="External"/><Relationship Id="rId3" Type="http://schemas.openxmlformats.org/officeDocument/2006/relationships/hyperlink" Target="https://www.airbnb.com/rooms/35466552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514436" TargetMode="External"/><Relationship Id="rId3" Type="http://schemas.openxmlformats.org/officeDocument/2006/relationships/hyperlink" Target="https://www.airbnb.com/rooms/52514436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493639" TargetMode="External"/><Relationship Id="rId3" Type="http://schemas.openxmlformats.org/officeDocument/2006/relationships/hyperlink" Target="https://www.airbnb.com/rooms/53493639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690430" TargetMode="External"/><Relationship Id="rId3" Type="http://schemas.openxmlformats.org/officeDocument/2006/relationships/hyperlink" Target="https://www.airbnb.com/rooms/53690430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59795" TargetMode="External"/><Relationship Id="rId3" Type="http://schemas.openxmlformats.org/officeDocument/2006/relationships/hyperlink" Target="https://www.vrbo.com/2559795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90896" TargetMode="External"/><Relationship Id="rId3" Type="http://schemas.openxmlformats.org/officeDocument/2006/relationships/hyperlink" Target="https://www.vrbo.com/2590896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2711117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https://www.vrbo.com/2711117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$213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Lucas D Ramirez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3-20/321.2711117.328193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2726242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https://www.vrbo.com/2726242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$444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LEO and MARIE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8-23/321.2726242.329708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2730307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https://www.vrbo.com/2730307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4.6666665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4-01/321.2730307.330115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43389899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https://www.airbnb.com/rooms/43389899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152046386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Hannah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</a:t>
            </a:r>
            <a:endParaRPr lang="en-US" sz="1800" dirty="0"/>
          </a:p>
        </p:txBody>
      </p:sp>
      <p:pic>
        <p:nvPicPr>
          <p:cNvPr id="14" name="Image 0" descr="./data/compressed-images/airbnb/2022-08-07/4338989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2288623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https://www.vrbo.com/2288623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$107 - $99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288623.285351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45959040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https://www.airbnb.com/rooms/45959040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$108 - $141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309516005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Richard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pic>
        <p:nvPicPr>
          <p:cNvPr id="14" name="Image 0" descr="./data/compressed-images/airbnb/2021-04-12/4595904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35466552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https://www.airbnb.com/rooms/35466552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$92 - $136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264768254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Franklin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3546655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52514436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https://www.airbnb.com/rooms/52514436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$109 - $400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425050539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Jaron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0-10/5251443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53493639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https://www.airbnb.com/rooms/53493639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$220 - $330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157141647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Dot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11-28/5349363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53690430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https://www.airbnb.com/rooms/53690430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$79 - $148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4.89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118517596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Leah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2-07/5369043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2559795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https://www.vrbo.com/2559795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$146 - $150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John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2-15/321.2559795.312999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2590896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https://www.vrbo.com/2590896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Seyi Fasan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2-30/321.2590896.316129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Tech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2022-09-01T12:23:11Z</dcterms:created>
  <dcterms:modified xsi:type="dcterms:W3CDTF">2022-09-01T12:23:11Z</dcterms:modified>
</cp:coreProperties>
</file>