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slideMasters/slideMaster55.xml" ContentType="application/vnd.openxmlformats-officedocument.presentationml.slideMaster+xml"/>
  <Override PartName="/ppt/slides/slide55.xml" ContentType="application/vnd.openxmlformats-officedocument.presentationml.slide+xml"/>
  <Override PartName="/ppt/slideMasters/slideMaster56.xml" ContentType="application/vnd.openxmlformats-officedocument.presentationml.slideMaster+xml"/>
  <Override PartName="/ppt/slides/slide56.xml" ContentType="application/vnd.openxmlformats-officedocument.presentationml.slide+xml"/>
  <Override PartName="/ppt/slideMasters/slideMaster57.xml" ContentType="application/vnd.openxmlformats-officedocument.presentationml.slideMaster+xml"/>
  <Override PartName="/ppt/slides/slide57.xml" ContentType="application/vnd.openxmlformats-officedocument.presentationml.slide+xml"/>
  <Override PartName="/ppt/slideMasters/slideMaster58.xml" ContentType="application/vnd.openxmlformats-officedocument.presentationml.slideMaster+xml"/>
  <Override PartName="/ppt/slides/slide58.xml" ContentType="application/vnd.openxmlformats-officedocument.presentationml.slide+xml"/>
  <Override PartName="/ppt/slideMasters/slideMaster59.xml" ContentType="application/vnd.openxmlformats-officedocument.presentationml.slideMaster+xml"/>
  <Override PartName="/ppt/slides/slide59.xml" ContentType="application/vnd.openxmlformats-officedocument.presentationml.slide+xml"/>
  <Override PartName="/ppt/slideMasters/slideMaster60.xml" ContentType="application/vnd.openxmlformats-officedocument.presentationml.slideMaster+xml"/>
  <Override PartName="/ppt/slides/slide60.xml" ContentType="application/vnd.openxmlformats-officedocument.presentationml.slide+xml"/>
  <Override PartName="/ppt/slideMasters/slideMaster61.xml" ContentType="application/vnd.openxmlformats-officedocument.presentationml.slideMaster+xml"/>
  <Override PartName="/ppt/slides/slide61.xml" ContentType="application/vnd.openxmlformats-officedocument.presentationml.slide+xml"/>
  <Override PartName="/ppt/slideMasters/slideMaster62.xml" ContentType="application/vnd.openxmlformats-officedocument.presentationml.slideMaster+xml"/>
  <Override PartName="/ppt/slides/slide62.xml" ContentType="application/vnd.openxmlformats-officedocument.presentationml.slide+xml"/>
  <Override PartName="/ppt/slideMasters/slideMaster63.xml" ContentType="application/vnd.openxmlformats-officedocument.presentationml.slideMaster+xml"/>
  <Override PartName="/ppt/slides/slide63.xml" ContentType="application/vnd.openxmlformats-officedocument.presentationml.slide+xml"/>
  <Override PartName="/ppt/slideMasters/slideMaster64.xml" ContentType="application/vnd.openxmlformats-officedocument.presentationml.slideMaster+xml"/>
  <Override PartName="/ppt/slides/slide64.xml" ContentType="application/vnd.openxmlformats-officedocument.presentationml.slide+xml"/>
  <Override PartName="/ppt/slideMasters/slideMaster65.xml" ContentType="application/vnd.openxmlformats-officedocument.presentationml.slideMaster+xml"/>
  <Override PartName="/ppt/slides/slide65.xml" ContentType="application/vnd.openxmlformats-officedocument.presentationml.slide+xml"/>
  <Override PartName="/ppt/slideMasters/slideMaster66.xml" ContentType="application/vnd.openxmlformats-officedocument.presentationml.slideMaster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</p:sldIdLst>
  <p:notesMasterIdLst>
    <p:notesMasterId r:id="rId68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notesMaster" Target="notesMasters/notesMaster1.xml"/><Relationship Id="rId69" Type="http://schemas.openxmlformats.org/officeDocument/2006/relationships/presProps" Target="presProps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4.xml"/>
		</Relationships>
</file>

<file path=ppt/notesSlides/_rels/notesSlide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5.xml"/>
		</Relationships>
</file>

<file path=ppt/notesSlides/_rels/notesSlide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6.xml"/>
		</Relationships>
</file>

<file path=ppt/notesSlides/_rels/notesSlide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7.xml"/>
		</Relationships>
</file>

<file path=ppt/notesSlides/_rels/notesSlide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8.xml"/>
		</Relationships>
</file>

<file path=ppt/notesSlides/_rels/notesSlide5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9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6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0.xml"/>
		</Relationships>
</file>

<file path=ppt/notesSlides/_rels/notesSlide6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1.xml"/>
		</Relationships>
</file>

<file path=ppt/notesSlides/_rels/notesSlide6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2.xml"/>
		</Relationships>
</file>

<file path=ppt/notesSlides/_rels/notesSlide6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3.xml"/>
		</Relationships>
</file>

<file path=ppt/notesSlides/_rels/notesSlide6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4.xml"/>
		</Relationships>
</file>

<file path=ppt/notesSlides/_rels/notesSlide6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5.xml"/>
		</Relationships>
</file>

<file path=ppt/notesSlides/_rels/notesSlide6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Garden Hills</a:t>
            </a:r>
            <a:endParaRPr lang="en-US" sz="5400" dirty="0"/>
          </a:p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Short-Term Rentals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Listings Snapshot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 Neighbors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2022-06-01 to 2022-08-23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_LISTINGS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Listings Found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 Garden Hills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1003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ING_WITH_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3504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Crowdsourced Address:  </a:t>
            </a:r>
            <a:endParaRPr lang="en-US" sz="1800" dirty="0"/>
          </a:p>
        </p:txBody>
      </p:sp>
      <p:sp>
        <p:nvSpPr>
          <p:cNvPr id="3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 Address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603504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Bedrooms: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03504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Maximum Occupancy: </a:t>
            </a:r>
            <a:endParaRPr lang="en-US" sz="1800" dirty="0"/>
          </a:p>
        </p:txBody>
      </p:sp>
      <p:sp>
        <p:nvSpPr>
          <p:cNvPr id="7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603504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Rate: </a:t>
            </a:r>
            <a:endParaRPr lang="en-US" sz="1800" dirty="0"/>
          </a:p>
        </p:txBody>
      </p:sp>
      <p:sp>
        <p:nvSpPr>
          <p:cNvPr id="9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0" name="Text 4"/>
          <p:cNvSpPr/>
          <p:nvPr/>
        </p:nvSpPr>
        <p:spPr>
          <a:xfrm>
            <a:off x="603504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Rating: </a:t>
            </a:r>
            <a:endParaRPr lang="en-US" sz="1800" dirty="0"/>
          </a:p>
        </p:txBody>
      </p:sp>
      <p:sp>
        <p:nvSpPr>
          <p:cNvPr id="11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2" name="Text 5"/>
          <p:cNvSpPr/>
          <p:nvPr/>
        </p:nvSpPr>
        <p:spPr>
          <a:xfrm>
            <a:off x="603504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Minimum Nights: </a:t>
            </a:r>
            <a:endParaRPr lang="en-US" sz="1800" dirty="0"/>
          </a:p>
        </p:txBody>
      </p:sp>
      <p:sp>
        <p:nvSpPr>
          <p:cNvPr id="13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603504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Name: </a:t>
            </a:r>
            <a:endParaRPr lang="en-US" sz="1800" dirty="0"/>
          </a:p>
        </p:txBody>
      </p:sp>
      <p:sp>
        <p:nvSpPr>
          <p:cNvPr id="15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6" name="Text 7"/>
          <p:cNvSpPr/>
          <p:nvPr/>
        </p:nvSpPr>
        <p:spPr>
          <a:xfrm>
            <a:off x="603504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Identifier: </a:t>
            </a:r>
            <a:endParaRPr lang="en-US" sz="1800" dirty="0"/>
          </a:p>
        </p:txBody>
      </p:sp>
      <p:sp>
        <p:nvSpPr>
          <p:cNvPr id="17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8" name="Text 8"/>
          <p:cNvSpPr/>
          <p:nvPr/>
        </p:nvSpPr>
        <p:spPr>
          <a:xfrm>
            <a:off x="603504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Total Host Listings: </a:t>
            </a:r>
            <a:endParaRPr lang="en-US" sz="1800" dirty="0"/>
          </a:p>
        </p:txBody>
      </p:sp>
      <p:sp>
        <p:nvSpPr>
          <p:cNvPr id="19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603504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URL: </a:t>
            </a:r>
            <a:endParaRPr lang="en-US" sz="1800" dirty="0"/>
          </a:p>
        </p:txBody>
      </p:sp>
      <p:sp>
        <p:nvSpPr>
          <p:cNvPr id="21" name="Text 10"/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000" dirty="0"/>
          </a:p>
        </p:txBody>
      </p:sp>
      <p:sp>
        <p:nvSpPr>
          <p:cNvPr id="22" name="Text 10"/>
          <p:cNvSpPr/>
          <p:nvPr/>
        </p:nvSpPr>
        <p:spPr>
          <a:xfrm>
            <a:off x="603504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Date: </a:t>
            </a:r>
            <a:endParaRPr lang="en-US" sz="1800" dirty="0"/>
          </a:p>
        </p:txBody>
      </p:sp>
      <p:sp>
        <p:nvSpPr>
          <p:cNvPr id="23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4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(Placeholder 1)</a:t>
            </a:r>
            <a:endParaRPr lang="en-US" sz="44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4572000" y="473202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null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676158" TargetMode="External"/><Relationship Id="rId3" Type="http://schemas.openxmlformats.org/officeDocument/2006/relationships/hyperlink" Target="https://www.vrbo.com/1676158" TargetMode="External"/><Relationship Id="rId2" Type="http://schemas.openxmlformats.org/officeDocument/2006/relationships/image" Target="../media/image-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02675" TargetMode="External"/><Relationship Id="rId3" Type="http://schemas.openxmlformats.org/officeDocument/2006/relationships/hyperlink" Target="https://www.vrbo.com/2202675" TargetMode="External"/><Relationship Id="rId2" Type="http://schemas.openxmlformats.org/officeDocument/2006/relationships/image" Target="../media/image-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37004" TargetMode="External"/><Relationship Id="rId3" Type="http://schemas.openxmlformats.org/officeDocument/2006/relationships/hyperlink" Target="https://www.vrbo.com/2537004" TargetMode="External"/><Relationship Id="rId2" Type="http://schemas.openxmlformats.org/officeDocument/2006/relationships/image" Target="../media/image-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574793" TargetMode="External"/><Relationship Id="rId3" Type="http://schemas.openxmlformats.org/officeDocument/2006/relationships/hyperlink" Target="https://www.airbnb.com/rooms/50574793" TargetMode="External"/><Relationship Id="rId2" Type="http://schemas.openxmlformats.org/officeDocument/2006/relationships/image" Target="../media/image-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788087" TargetMode="External"/><Relationship Id="rId3" Type="http://schemas.openxmlformats.org/officeDocument/2006/relationships/hyperlink" Target="https://www.airbnb.com/rooms/49788087" TargetMode="External"/><Relationship Id="rId2" Type="http://schemas.openxmlformats.org/officeDocument/2006/relationships/image" Target="../media/image-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071391" TargetMode="External"/><Relationship Id="rId3" Type="http://schemas.openxmlformats.org/officeDocument/2006/relationships/hyperlink" Target="https://www.airbnb.com/rooms/47071391" TargetMode="External"/><Relationship Id="rId2" Type="http://schemas.openxmlformats.org/officeDocument/2006/relationships/image" Target="../media/image-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343356" TargetMode="External"/><Relationship Id="rId3" Type="http://schemas.openxmlformats.org/officeDocument/2006/relationships/hyperlink" Target="https://www.airbnb.com/rooms/50343356" TargetMode="External"/><Relationship Id="rId2" Type="http://schemas.openxmlformats.org/officeDocument/2006/relationships/image" Target="../media/image-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4357324" TargetMode="External"/><Relationship Id="rId3" Type="http://schemas.openxmlformats.org/officeDocument/2006/relationships/hyperlink" Target="https://www.airbnb.com/rooms/44357324" TargetMode="External"/><Relationship Id="rId2" Type="http://schemas.openxmlformats.org/officeDocument/2006/relationships/image" Target="../media/image-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401375" TargetMode="External"/><Relationship Id="rId3" Type="http://schemas.openxmlformats.org/officeDocument/2006/relationships/hyperlink" Target="https://www.airbnb.com/rooms/50401375" TargetMode="External"/><Relationship Id="rId2" Type="http://schemas.openxmlformats.org/officeDocument/2006/relationships/image" Target="../media/image-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760011" TargetMode="External"/><Relationship Id="rId3" Type="http://schemas.openxmlformats.org/officeDocument/2006/relationships/hyperlink" Target="https://www.airbnb.com/rooms/47760011" TargetMode="External"/><Relationship Id="rId2" Type="http://schemas.openxmlformats.org/officeDocument/2006/relationships/image" Target="../media/image-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460909ha" TargetMode="External"/><Relationship Id="rId3" Type="http://schemas.openxmlformats.org/officeDocument/2006/relationships/hyperlink" Target="https://www.vrbo.com/9460909ha" TargetMode="External"/><Relationship Id="rId2" Type="http://schemas.openxmlformats.org/officeDocument/2006/relationships/image" Target="../media/image-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5419814" TargetMode="External"/><Relationship Id="rId3" Type="http://schemas.openxmlformats.org/officeDocument/2006/relationships/hyperlink" Target="https://www.airbnb.com/rooms/25419814" TargetMode="External"/><Relationship Id="rId2" Type="http://schemas.openxmlformats.org/officeDocument/2006/relationships/image" Target="../media/image-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6196433" TargetMode="External"/><Relationship Id="rId3" Type="http://schemas.openxmlformats.org/officeDocument/2006/relationships/hyperlink" Target="https://www.airbnb.com/rooms/36196433" TargetMode="External"/><Relationship Id="rId2" Type="http://schemas.openxmlformats.org/officeDocument/2006/relationships/image" Target="../media/image-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969278" TargetMode="External"/><Relationship Id="rId3" Type="http://schemas.openxmlformats.org/officeDocument/2006/relationships/hyperlink" Target="https://www.airbnb.com/rooms/49969278" TargetMode="External"/><Relationship Id="rId2" Type="http://schemas.openxmlformats.org/officeDocument/2006/relationships/image" Target="../media/image-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9125124" TargetMode="External"/><Relationship Id="rId3" Type="http://schemas.openxmlformats.org/officeDocument/2006/relationships/hyperlink" Target="https://www.airbnb.com/rooms/39125124" TargetMode="External"/><Relationship Id="rId2" Type="http://schemas.openxmlformats.org/officeDocument/2006/relationships/image" Target="../media/image-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8850524" TargetMode="External"/><Relationship Id="rId3" Type="http://schemas.openxmlformats.org/officeDocument/2006/relationships/hyperlink" Target="https://www.airbnb.com/rooms/38850524" TargetMode="External"/><Relationship Id="rId2" Type="http://schemas.openxmlformats.org/officeDocument/2006/relationships/image" Target="../media/image-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9030466" TargetMode="External"/><Relationship Id="rId3" Type="http://schemas.openxmlformats.org/officeDocument/2006/relationships/hyperlink" Target="https://www.airbnb.com/rooms/39030466" TargetMode="External"/><Relationship Id="rId2" Type="http://schemas.openxmlformats.org/officeDocument/2006/relationships/image" Target="../media/image-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2857688" TargetMode="External"/><Relationship Id="rId3" Type="http://schemas.openxmlformats.org/officeDocument/2006/relationships/hyperlink" Target="https://www.airbnb.com/rooms/12857688" TargetMode="External"/><Relationship Id="rId2" Type="http://schemas.openxmlformats.org/officeDocument/2006/relationships/image" Target="../media/image-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9207076" TargetMode="External"/><Relationship Id="rId3" Type="http://schemas.openxmlformats.org/officeDocument/2006/relationships/hyperlink" Target="https://www.airbnb.com/rooms/9207076" TargetMode="External"/><Relationship Id="rId2" Type="http://schemas.openxmlformats.org/officeDocument/2006/relationships/image" Target="../media/image-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2571042" TargetMode="External"/><Relationship Id="rId3" Type="http://schemas.openxmlformats.org/officeDocument/2006/relationships/hyperlink" Target="https://www.airbnb.com/rooms/32571042" TargetMode="External"/><Relationship Id="rId2" Type="http://schemas.openxmlformats.org/officeDocument/2006/relationships/image" Target="../media/image-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941442" TargetMode="External"/><Relationship Id="rId3" Type="http://schemas.openxmlformats.org/officeDocument/2006/relationships/hyperlink" Target="https://www.airbnb.com/rooms/50941442" TargetMode="External"/><Relationship Id="rId2" Type="http://schemas.openxmlformats.org/officeDocument/2006/relationships/image" Target="../media/image-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859837" TargetMode="External"/><Relationship Id="rId3" Type="http://schemas.openxmlformats.org/officeDocument/2006/relationships/hyperlink" Target="https://www.vrbo.com/859837" TargetMode="External"/><Relationship Id="rId2" Type="http://schemas.openxmlformats.org/officeDocument/2006/relationships/image" Target="../media/image-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446021" TargetMode="External"/><Relationship Id="rId3" Type="http://schemas.openxmlformats.org/officeDocument/2006/relationships/hyperlink" Target="https://www.airbnb.com/rooms/50446021" TargetMode="External"/><Relationship Id="rId2" Type="http://schemas.openxmlformats.org/officeDocument/2006/relationships/image" Target="../media/image-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392384" TargetMode="External"/><Relationship Id="rId3" Type="http://schemas.openxmlformats.org/officeDocument/2006/relationships/hyperlink" Target="https://www.airbnb.com/rooms/51392384" TargetMode="External"/><Relationship Id="rId2" Type="http://schemas.openxmlformats.org/officeDocument/2006/relationships/image" Target="../media/image-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253770" TargetMode="External"/><Relationship Id="rId3" Type="http://schemas.openxmlformats.org/officeDocument/2006/relationships/hyperlink" Target="https://www.airbnb.com/rooms/52253770" TargetMode="External"/><Relationship Id="rId2" Type="http://schemas.openxmlformats.org/officeDocument/2006/relationships/image" Target="../media/image-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336510" TargetMode="External"/><Relationship Id="rId3" Type="http://schemas.openxmlformats.org/officeDocument/2006/relationships/hyperlink" Target="https://www.airbnb.com/rooms/52336510" TargetMode="External"/><Relationship Id="rId2" Type="http://schemas.openxmlformats.org/officeDocument/2006/relationships/image" Target="../media/image-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791092" TargetMode="External"/><Relationship Id="rId3" Type="http://schemas.openxmlformats.org/officeDocument/2006/relationships/hyperlink" Target="https://www.airbnb.com/rooms/52791092" TargetMode="External"/><Relationship Id="rId2" Type="http://schemas.openxmlformats.org/officeDocument/2006/relationships/image" Target="../media/image-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427479" TargetMode="External"/><Relationship Id="rId3" Type="http://schemas.openxmlformats.org/officeDocument/2006/relationships/hyperlink" Target="https://www.airbnb.com/rooms/53427479" TargetMode="External"/><Relationship Id="rId2" Type="http://schemas.openxmlformats.org/officeDocument/2006/relationships/image" Target="../media/image-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481526" TargetMode="External"/><Relationship Id="rId3" Type="http://schemas.openxmlformats.org/officeDocument/2006/relationships/hyperlink" Target="https://www.airbnb.com/rooms/53481526" TargetMode="External"/><Relationship Id="rId2" Type="http://schemas.openxmlformats.org/officeDocument/2006/relationships/image" Target="../media/image-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718134" TargetMode="External"/><Relationship Id="rId3" Type="http://schemas.openxmlformats.org/officeDocument/2006/relationships/hyperlink" Target="https://www.airbnb.com/rooms/52718134" TargetMode="External"/><Relationship Id="rId2" Type="http://schemas.openxmlformats.org/officeDocument/2006/relationships/image" Target="../media/image-3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647289" TargetMode="External"/><Relationship Id="rId3" Type="http://schemas.openxmlformats.org/officeDocument/2006/relationships/hyperlink" Target="https://www.airbnb.com/rooms/53647289" TargetMode="External"/><Relationship Id="rId2" Type="http://schemas.openxmlformats.org/officeDocument/2006/relationships/image" Target="../media/image-3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594216" TargetMode="External"/><Relationship Id="rId3" Type="http://schemas.openxmlformats.org/officeDocument/2006/relationships/hyperlink" Target="https://www.airbnb.com/rooms/53594216" TargetMode="External"/><Relationship Id="rId2" Type="http://schemas.openxmlformats.org/officeDocument/2006/relationships/image" Target="../media/image-3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98064" TargetMode="External"/><Relationship Id="rId3" Type="http://schemas.openxmlformats.org/officeDocument/2006/relationships/hyperlink" Target="https://www.vrbo.com/2498064" TargetMode="External"/><Relationship Id="rId2" Type="http://schemas.openxmlformats.org/officeDocument/2006/relationships/image" Target="../media/image-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699329" TargetMode="External"/><Relationship Id="rId3" Type="http://schemas.openxmlformats.org/officeDocument/2006/relationships/hyperlink" Target="https://www.airbnb.com/rooms/53699329" TargetMode="External"/><Relationship Id="rId2" Type="http://schemas.openxmlformats.org/officeDocument/2006/relationships/image" Target="../media/image-4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74780" TargetMode="External"/><Relationship Id="rId3" Type="http://schemas.openxmlformats.org/officeDocument/2006/relationships/hyperlink" Target="https://www.vrbo.com/2574780" TargetMode="External"/><Relationship Id="rId2" Type="http://schemas.openxmlformats.org/officeDocument/2006/relationships/image" Target="../media/image-4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75166" TargetMode="External"/><Relationship Id="rId3" Type="http://schemas.openxmlformats.org/officeDocument/2006/relationships/hyperlink" Target="https://www.vrbo.com/2575166" TargetMode="External"/><Relationship Id="rId2" Type="http://schemas.openxmlformats.org/officeDocument/2006/relationships/image" Target="../media/image-4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73132" TargetMode="External"/><Relationship Id="rId3" Type="http://schemas.openxmlformats.org/officeDocument/2006/relationships/hyperlink" Target="https://www.vrbo.com/2573132" TargetMode="External"/><Relationship Id="rId2" Type="http://schemas.openxmlformats.org/officeDocument/2006/relationships/image" Target="../media/image-4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73135" TargetMode="External"/><Relationship Id="rId3" Type="http://schemas.openxmlformats.org/officeDocument/2006/relationships/hyperlink" Target="https://www.vrbo.com/2573135" TargetMode="External"/><Relationship Id="rId2" Type="http://schemas.openxmlformats.org/officeDocument/2006/relationships/image" Target="../media/image-4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73134" TargetMode="External"/><Relationship Id="rId3" Type="http://schemas.openxmlformats.org/officeDocument/2006/relationships/hyperlink" Target="https://www.vrbo.com/2573134" TargetMode="External"/><Relationship Id="rId2" Type="http://schemas.openxmlformats.org/officeDocument/2006/relationships/image" Target="../media/image-4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73133" TargetMode="External"/><Relationship Id="rId3" Type="http://schemas.openxmlformats.org/officeDocument/2006/relationships/hyperlink" Target="https://www.vrbo.com/2573133" TargetMode="External"/><Relationship Id="rId2" Type="http://schemas.openxmlformats.org/officeDocument/2006/relationships/image" Target="../media/image-4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73130" TargetMode="External"/><Relationship Id="rId3" Type="http://schemas.openxmlformats.org/officeDocument/2006/relationships/hyperlink" Target="https://www.vrbo.com/2573130" TargetMode="External"/><Relationship Id="rId2" Type="http://schemas.openxmlformats.org/officeDocument/2006/relationships/image" Target="../media/image-4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999511" TargetMode="External"/><Relationship Id="rId3" Type="http://schemas.openxmlformats.org/officeDocument/2006/relationships/hyperlink" Target="https://www.airbnb.com/rooms/53999511" TargetMode="External"/><Relationship Id="rId2" Type="http://schemas.openxmlformats.org/officeDocument/2006/relationships/image" Target="../media/image-4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913364" TargetMode="External"/><Relationship Id="rId3" Type="http://schemas.openxmlformats.org/officeDocument/2006/relationships/hyperlink" Target="https://www.vrbo.com/1913364" TargetMode="External"/><Relationship Id="rId2" Type="http://schemas.openxmlformats.org/officeDocument/2006/relationships/image" Target="../media/image-4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68544" TargetMode="External"/><Relationship Id="rId3" Type="http://schemas.openxmlformats.org/officeDocument/2006/relationships/hyperlink" Target="https://www.vrbo.com/2368544" TargetMode="External"/><Relationship Id="rId2" Type="http://schemas.openxmlformats.org/officeDocument/2006/relationships/image" Target="../media/image-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booking.com/hotel/us/contemporary-living-in-buckhead-2bds-47-2ba.html" TargetMode="External"/><Relationship Id="rId3" Type="http://schemas.openxmlformats.org/officeDocument/2006/relationships/hyperlink" Target="https://www.booking.com/hotel/us/contemporary-living-in-buckhead-2bds-47-2ba.html" TargetMode="External"/><Relationship Id="rId2" Type="http://schemas.openxmlformats.org/officeDocument/2006/relationships/image" Target="../media/image-5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57682" TargetMode="External"/><Relationship Id="rId3" Type="http://schemas.openxmlformats.org/officeDocument/2006/relationships/hyperlink" Target="https://www.vrbo.com/2657682" TargetMode="External"/><Relationship Id="rId2" Type="http://schemas.openxmlformats.org/officeDocument/2006/relationships/image" Target="../media/image-5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54752" TargetMode="External"/><Relationship Id="rId3" Type="http://schemas.openxmlformats.org/officeDocument/2006/relationships/hyperlink" Target="https://www.vrbo.com/2654752" TargetMode="External"/><Relationship Id="rId2" Type="http://schemas.openxmlformats.org/officeDocument/2006/relationships/image" Target="../media/image-5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49837" TargetMode="External"/><Relationship Id="rId3" Type="http://schemas.openxmlformats.org/officeDocument/2006/relationships/hyperlink" Target="https://www.vrbo.com/2649837" TargetMode="External"/><Relationship Id="rId2" Type="http://schemas.openxmlformats.org/officeDocument/2006/relationships/image" Target="../media/image-5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69110" TargetMode="External"/><Relationship Id="rId3" Type="http://schemas.openxmlformats.org/officeDocument/2006/relationships/hyperlink" Target="https://www.vrbo.com/2669110" TargetMode="External"/><Relationship Id="rId2" Type="http://schemas.openxmlformats.org/officeDocument/2006/relationships/image" Target="../media/image-5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67634" TargetMode="External"/><Relationship Id="rId3" Type="http://schemas.openxmlformats.org/officeDocument/2006/relationships/hyperlink" Target="https://www.vrbo.com/2667634" TargetMode="External"/><Relationship Id="rId2" Type="http://schemas.openxmlformats.org/officeDocument/2006/relationships/image" Target="../media/image-5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71613" TargetMode="External"/><Relationship Id="rId3" Type="http://schemas.openxmlformats.org/officeDocument/2006/relationships/hyperlink" Target="https://www.vrbo.com/2671613" TargetMode="External"/><Relationship Id="rId2" Type="http://schemas.openxmlformats.org/officeDocument/2006/relationships/image" Target="../media/image-5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71591" TargetMode="External"/><Relationship Id="rId3" Type="http://schemas.openxmlformats.org/officeDocument/2006/relationships/hyperlink" Target="https://www.vrbo.com/2671591" TargetMode="External"/><Relationship Id="rId2" Type="http://schemas.openxmlformats.org/officeDocument/2006/relationships/image" Target="../media/image-5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93555" TargetMode="External"/><Relationship Id="rId3" Type="http://schemas.openxmlformats.org/officeDocument/2006/relationships/hyperlink" Target="https://www.vrbo.com/2693555" TargetMode="External"/><Relationship Id="rId2" Type="http://schemas.openxmlformats.org/officeDocument/2006/relationships/image" Target="../media/image-5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02952" TargetMode="External"/><Relationship Id="rId3" Type="http://schemas.openxmlformats.org/officeDocument/2006/relationships/hyperlink" Target="https://www.vrbo.com/2702952" TargetMode="External"/><Relationship Id="rId2" Type="http://schemas.openxmlformats.org/officeDocument/2006/relationships/image" Target="../media/image-5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33079" TargetMode="External"/><Relationship Id="rId3" Type="http://schemas.openxmlformats.org/officeDocument/2006/relationships/hyperlink" Target="https://www.vrbo.com/2233079" TargetMode="External"/><Relationship Id="rId2" Type="http://schemas.openxmlformats.org/officeDocument/2006/relationships/image" Target="../media/image-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33930" TargetMode="External"/><Relationship Id="rId3" Type="http://schemas.openxmlformats.org/officeDocument/2006/relationships/hyperlink" Target="https://www.vrbo.com/2733930" TargetMode="External"/><Relationship Id="rId2" Type="http://schemas.openxmlformats.org/officeDocument/2006/relationships/image" Target="../media/image-6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56191" TargetMode="External"/><Relationship Id="rId3" Type="http://schemas.openxmlformats.org/officeDocument/2006/relationships/hyperlink" Target="https://www.vrbo.com/2756191" TargetMode="External"/><Relationship Id="rId2" Type="http://schemas.openxmlformats.org/officeDocument/2006/relationships/image" Target="../media/image-6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18829" TargetMode="External"/><Relationship Id="rId3" Type="http://schemas.openxmlformats.org/officeDocument/2006/relationships/hyperlink" Target="https://www.vrbo.com/2718829" TargetMode="External"/><Relationship Id="rId2" Type="http://schemas.openxmlformats.org/officeDocument/2006/relationships/image" Target="../media/image-6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26404" TargetMode="External"/><Relationship Id="rId3" Type="http://schemas.openxmlformats.org/officeDocument/2006/relationships/hyperlink" Target="https://www.vrbo.com/2826404" TargetMode="External"/><Relationship Id="rId2" Type="http://schemas.openxmlformats.org/officeDocument/2006/relationships/image" Target="../media/image-6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3648109" TargetMode="External"/><Relationship Id="rId3" Type="http://schemas.openxmlformats.org/officeDocument/2006/relationships/hyperlink" Target="https://www.airbnb.com/rooms/13648109" TargetMode="External"/><Relationship Id="rId2" Type="http://schemas.openxmlformats.org/officeDocument/2006/relationships/image" Target="../media/image-6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1191265" TargetMode="External"/><Relationship Id="rId3" Type="http://schemas.openxmlformats.org/officeDocument/2006/relationships/hyperlink" Target="https://www.airbnb.com/rooms/11191265" TargetMode="External"/><Relationship Id="rId2" Type="http://schemas.openxmlformats.org/officeDocument/2006/relationships/image" Target="../media/image-6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59862" TargetMode="External"/><Relationship Id="rId3" Type="http://schemas.openxmlformats.org/officeDocument/2006/relationships/hyperlink" Target="https://www.vrbo.com/2959862" TargetMode="External"/><Relationship Id="rId2" Type="http://schemas.openxmlformats.org/officeDocument/2006/relationships/image" Target="../media/image-6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51345" TargetMode="External"/><Relationship Id="rId3" Type="http://schemas.openxmlformats.org/officeDocument/2006/relationships/hyperlink" Target="https://www.vrbo.com/2251345" TargetMode="External"/><Relationship Id="rId2" Type="http://schemas.openxmlformats.org/officeDocument/2006/relationships/image" Target="../media/image-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178562ha" TargetMode="External"/><Relationship Id="rId3" Type="http://schemas.openxmlformats.org/officeDocument/2006/relationships/hyperlink" Target="https://www.vrbo.com/7178562ha" TargetMode="External"/><Relationship Id="rId2" Type="http://schemas.openxmlformats.org/officeDocument/2006/relationships/image" Target="../media/image-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519488ha" TargetMode="External"/><Relationship Id="rId3" Type="http://schemas.openxmlformats.org/officeDocument/2006/relationships/hyperlink" Target="https://www.vrbo.com/7519488ha" TargetMode="External"/><Relationship Id="rId2" Type="http://schemas.openxmlformats.org/officeDocument/2006/relationships/image" Target="../media/image-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1676158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https://www.vrbo.com/1676158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$1,748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Hadi Irvani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676158.223755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2202675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https://www.vrbo.com/2202675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202675.276722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2537004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https://www.vrbo.com/2537004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$65 - $77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Jay's Luxury Stays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537004.310702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50574793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https://www.airbnb.com/rooms/50574793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$399 - $699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373067383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William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1-06-26/5057479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49788087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https://www.airbnb.com/rooms/49788087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$236 - $373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23717394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Shellie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16/4978808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47071391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https://www.airbnb.com/rooms/47071391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$73 - $89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90453108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Ovie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6-26/4707139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50343356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https://www.airbnb.com/rooms/50343356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$117 - $221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406565795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Shaq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6-26/5034335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44357324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https://www.airbnb.com/rooms/44357324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$117 - $132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193296704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Romaine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4435732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50401375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https://www.airbnb.com/rooms/50401375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$440 - $600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135206424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Femmie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6/5040137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47760011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https://www.airbnb.com/rooms/47760011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$70 - $133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222588610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Luxury Getaway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4776001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9460909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https://www.vrbo.com/9460909ha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$195 - $283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9460909.854012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25419814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https://www.airbnb.com/rooms/25419814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$65 - $104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191441686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Paradise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pic>
        <p:nvPicPr>
          <p:cNvPr id="14" name="Image 0" descr="./data/compressed-images/airbnb/2021-04-17/2541981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36196433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https://www.airbnb.com/rooms/36196433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$90 - $170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234541852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Mbw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3619643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49969278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https://www.airbnb.com/rooms/49969278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$105 - $168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227867184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James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6-20/4996927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39125124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https://www.airbnb.com/rooms/39125124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$90 - $129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3.60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89596337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 &amp; 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1-04-17/3912512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38850524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https://www.airbnb.com/rooms/38850524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$82 - $110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4.12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297379269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MarkBellis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4-05/3885052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39030466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https://www.airbnb.com/rooms/39030466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$141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89596337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 &amp; 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1-04-17/3903046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12857688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https://www.airbnb.com/rooms/12857688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$595 - $1085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2521127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1/1285768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9207076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https://www.airbnb.com/rooms/9207076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$293 - $1014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47719435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Michael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920707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32571042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https://www.airbnb.com/rooms/32571042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$80 - $86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90453108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Ovie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7-15/3257104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50941442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https://www.airbnb.com/rooms/50941442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$129 - $251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411957415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7-15/5094144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859837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https://www.vrbo.com/859837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$530 - $806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4.909091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Rick Latona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859837.140777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50446021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https://www.airbnb.com/rooms/50446021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$98 - $314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165911361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Nana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22/5044602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51392384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https://www.airbnb.com/rooms/51392384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395978145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07/5139238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52253770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https://www.airbnb.com/rooms/52253770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59553533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Jim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31/5225377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52336510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https://www.airbnb.com/rooms/52336510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$80 - $141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87255589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Diamond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12/5233651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52791092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https://www.airbnb.com/rooms/52791092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$94 - $152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286057968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Imeh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10-17/5279109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53427479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https://www.airbnb.com/rooms/53427479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$107 - $211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283824970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Prime Mover Real Estate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11-21/5342747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53481526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https://www.airbnb.com/rooms/53481526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$68 - $117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425035103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Prestigious Master Key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28/5348152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52718134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https://www.airbnb.com/rooms/52718134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$81 - $117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32159213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Dale Suzanne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28/5271813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53647289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https://www.airbnb.com/rooms/53647289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$760 - $950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14016730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Abbie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06/5364728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53594216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https://www.airbnb.com/rooms/53594216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$75 - $106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404943996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Quality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12-20/5359421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2498064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https://www.vrbo.com/2498064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$94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Tonice Taylor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22/321.2498064.306782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53699329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https://www.airbnb.com/rooms/53699329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$61 - $115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430023979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Viagem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27/5369932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2574780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https://www.vrbo.com/2574780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$101 - $91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Melissa Resillez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574780.314506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2575166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https://www.vrbo.com/2575166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$107 - $91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Melissa Resillez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30/321.2575166.314545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2573132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https://www.vrbo.com/2573132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$103 - $92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Melissa Resillez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573132.314341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2573135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https://www.vrbo.com/2573135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$102 - $92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Melissa Resillez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573135.314341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2573134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https://www.vrbo.com/2573134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$102 - $91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Melissa Resillez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573134.314341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2573133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https://www.vrbo.com/2573133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$104 - $93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Melissa Resillez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573133.314341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2573130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https://www.vrbo.com/2573130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$104 - $93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Melissa Resillez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573130.314341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53999511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https://www.airbnb.com/rooms/53999511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$65 - $94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390872332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Malika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2-01-02/5399951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1913364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https://www.vrbo.com/1913364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17/321.1913364.247588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2368544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https://www.vrbo.com/2368544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$217 - $218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368544.293502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contemporary-living-in-buckhead-2bds-47-2ba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https://www.booking.com/hotel/us/contemporary-living-in-buckhead-2bds-47-2ba.html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undefined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8.2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Sep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booking/2021-09-14/contemporary-living-in-buckhead-2bds-47-2ba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2657682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https://www.vrbo.com/2657682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Lux Scapes Inc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13/321.2657682.322834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2654752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https://www.vrbo.com/2654752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Melissa Resillez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15/321.2654752.322540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2649837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https://www.vrbo.com/2649837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Melissa Resillez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15/321.2649837.322047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2669110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https://www.vrbo.com/2669110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Spare Space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20/321.2669110.323980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2667634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https://www.vrbo.com/2667634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Spare Space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20/321.2667634.323832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55</a:t>
            </a:fld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2671613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https://www.vrbo.com/2671613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Spare Space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20/321.2671613.324232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2671591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https://www.vrbo.com/2671591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Spare Space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20/321.2671591.324230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57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2693555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https://www.vrbo.com/2693555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06/321.2693555.326431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58</a:t>
            </a:fld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2702952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https://www.vrbo.com/2702952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Lux Scapes Inc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15/321.2702952.327375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2233079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https://www.vrbo.com/2233079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$231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233079.279763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2733930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https://www.vrbo.com/2733930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$265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Lesley Jackson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05/321.2733930.330478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60</a:t>
            </a:fld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2756191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https://www.vrbo.com/2756191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24/321.2756191.332808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61</a:t>
            </a:fld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2718829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https://www.vrbo.com/2718829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24/321.2718829.328966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62</a:t>
            </a:fld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2826404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https://www.vrbo.com/2826404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$793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Preston Smith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05/321.2826404.339841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63</a:t>
            </a:fld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13648109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https://www.airbnb.com/rooms/13648109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57186799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Randy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6-14/1364810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64</a:t>
            </a:fld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11191265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https://www.airbnb.com/rooms/11191265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58264476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Mimi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5-22/1119126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65</a:t>
            </a:fld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2959862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https://www.vrbo.com/2959862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$403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anthony williams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16/321.2959862.353190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2251345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https://www.vrbo.com/2251345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251345.281591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7178562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https://www.vrbo.com/7178562ha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Michael Clifford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7178562.635004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7519488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https://www.vrbo.com/7519488ha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$7,500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Michael Clifford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7519488.693211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66</Slides>
  <Notes>66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9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Garden Hills Short-Term Rentals</dc:title>
  <dc:subject>Short-Term Rental Listing Snapshot</dc:subject>
  <dc:creator>ATL Neighbors</dc:creator>
  <cp:lastModifiedBy>ATL Neighbors</cp:lastModifiedBy>
  <cp:revision>1</cp:revision>
  <dcterms:created xsi:type="dcterms:W3CDTF">2022-09-01T12:24:03Z</dcterms:created>
  <dcterms:modified xsi:type="dcterms:W3CDTF">2022-09-01T12:24:03Z</dcterms:modified>
</cp:coreProperties>
</file>