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notesMasterIdLst>
    <p:notesMasterId r:id="rId6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9600" y="1714500"/>
            <a:ext cx="10972800" cy="17145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5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Fort McPherson</a:t>
            </a:r>
            <a:endParaRPr lang="en-US" sz="5400" dirty="0"/>
          </a:p>
          <a:p>
            <a:pPr algn="ctr"/>
            <a:r>
              <a:rPr lang="en-US" sz="5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Short-Term Rentals</a:t>
            </a:r>
            <a:endParaRPr lang="en-US" sz="5400" dirty="0"/>
          </a:p>
        </p:txBody>
      </p:sp>
      <p:sp>
        <p:nvSpPr>
          <p:cNvPr id="3" name="Text 1"/>
          <p:cNvSpPr/>
          <p:nvPr/>
        </p:nvSpPr>
        <p:spPr>
          <a:xfrm>
            <a:off x="2438400" y="3771900"/>
            <a:ext cx="7315200" cy="2743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2700" dirty="0">
                <a:solidFill>
                  <a:srgbClr val="C1C1C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Listings Snapshot</a:t>
            </a:r>
            <a:endParaRPr lang="en-US" sz="2700" dirty="0"/>
          </a:p>
          <a:p>
            <a:pPr algn="ctr"/>
            <a:r>
              <a:rPr lang="en-US" sz="2700" dirty="0">
                <a:solidFill>
                  <a:srgbClr val="C1C1C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ATL Neighbors</a:t>
            </a:r>
            <a:endParaRPr lang="en-US" sz="2700" dirty="0"/>
          </a:p>
          <a:p>
            <a:pPr algn="ctr"/>
            <a:r>
              <a:rPr lang="en-US" sz="2700" dirty="0">
                <a:solidFill>
                  <a:srgbClr val="C1C1C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2022-06-01 to 2022-08-23</a:t>
            </a:r>
            <a:endParaRPr lang="en-US" sz="270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1002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O_LISTINGS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9600" y="1714500"/>
            <a:ext cx="10972800" cy="17145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5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No Listings Found</a:t>
            </a:r>
            <a:endParaRPr lang="en-US" sz="5400" dirty="0"/>
          </a:p>
        </p:txBody>
      </p:sp>
      <p:sp>
        <p:nvSpPr>
          <p:cNvPr id="3" name="Text 1"/>
          <p:cNvSpPr/>
          <p:nvPr/>
        </p:nvSpPr>
        <p:spPr>
          <a:xfrm>
            <a:off x="2438400" y="3771900"/>
            <a:ext cx="7315200" cy="2743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2700" dirty="0">
                <a:solidFill>
                  <a:srgbClr val="C1C1C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in Fort McPherson</a:t>
            </a:r>
            <a:endParaRPr lang="en-US" sz="270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1003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STING_WITH_IMAGES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3504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Crowdsourced Address:  </a:t>
            </a:r>
            <a:endParaRPr lang="en-US" sz="1800" dirty="0"/>
          </a:p>
        </p:txBody>
      </p:sp>
      <p:sp>
        <p:nvSpPr>
          <p:cNvPr id="3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 Address</a:t>
            </a:r>
            <a:endParaRPr lang="en-US" sz="1800" dirty="0"/>
          </a:p>
        </p:txBody>
      </p:sp>
      <p:sp>
        <p:nvSpPr>
          <p:cNvPr id="4" name="Text 1"/>
          <p:cNvSpPr/>
          <p:nvPr/>
        </p:nvSpPr>
        <p:spPr>
          <a:xfrm>
            <a:off x="603504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Bedrooms: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6" name="Text 2"/>
          <p:cNvSpPr/>
          <p:nvPr/>
        </p:nvSpPr>
        <p:spPr>
          <a:xfrm>
            <a:off x="603504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Maximum Occupancy: </a:t>
            </a:r>
            <a:endParaRPr lang="en-US" sz="1800" dirty="0"/>
          </a:p>
        </p:txBody>
      </p:sp>
      <p:sp>
        <p:nvSpPr>
          <p:cNvPr id="7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8" name="Text 3"/>
          <p:cNvSpPr/>
          <p:nvPr/>
        </p:nvSpPr>
        <p:spPr>
          <a:xfrm>
            <a:off x="603504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Rate: </a:t>
            </a:r>
            <a:endParaRPr lang="en-US" sz="1800" dirty="0"/>
          </a:p>
        </p:txBody>
      </p:sp>
      <p:sp>
        <p:nvSpPr>
          <p:cNvPr id="9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0" name="Text 4"/>
          <p:cNvSpPr/>
          <p:nvPr/>
        </p:nvSpPr>
        <p:spPr>
          <a:xfrm>
            <a:off x="603504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Rating: </a:t>
            </a:r>
            <a:endParaRPr lang="en-US" sz="1800" dirty="0"/>
          </a:p>
        </p:txBody>
      </p:sp>
      <p:sp>
        <p:nvSpPr>
          <p:cNvPr id="11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2" name="Text 5"/>
          <p:cNvSpPr/>
          <p:nvPr/>
        </p:nvSpPr>
        <p:spPr>
          <a:xfrm>
            <a:off x="603504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Minimum Nights: </a:t>
            </a:r>
            <a:endParaRPr lang="en-US" sz="1800" dirty="0"/>
          </a:p>
        </p:txBody>
      </p:sp>
      <p:sp>
        <p:nvSpPr>
          <p:cNvPr id="13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4" name="Text 6"/>
          <p:cNvSpPr/>
          <p:nvPr/>
        </p:nvSpPr>
        <p:spPr>
          <a:xfrm>
            <a:off x="603504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Host Name: </a:t>
            </a:r>
            <a:endParaRPr lang="en-US" sz="1800" dirty="0"/>
          </a:p>
        </p:txBody>
      </p:sp>
      <p:sp>
        <p:nvSpPr>
          <p:cNvPr id="15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6" name="Text 7"/>
          <p:cNvSpPr/>
          <p:nvPr/>
        </p:nvSpPr>
        <p:spPr>
          <a:xfrm>
            <a:off x="603504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Host Identifier: </a:t>
            </a:r>
            <a:endParaRPr lang="en-US" sz="1800" dirty="0"/>
          </a:p>
        </p:txBody>
      </p:sp>
      <p:sp>
        <p:nvSpPr>
          <p:cNvPr id="17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8" name="Text 8"/>
          <p:cNvSpPr/>
          <p:nvPr/>
        </p:nvSpPr>
        <p:spPr>
          <a:xfrm>
            <a:off x="603504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Total Host Listings: </a:t>
            </a:r>
            <a:endParaRPr lang="en-US" sz="1800" dirty="0"/>
          </a:p>
        </p:txBody>
      </p:sp>
      <p:sp>
        <p:nvSpPr>
          <p:cNvPr id="19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20" name="Text 9"/>
          <p:cNvSpPr/>
          <p:nvPr/>
        </p:nvSpPr>
        <p:spPr>
          <a:xfrm>
            <a:off x="603504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URL: </a:t>
            </a:r>
            <a:endParaRPr lang="en-US" sz="1800" dirty="0"/>
          </a:p>
        </p:txBody>
      </p:sp>
      <p:sp>
        <p:nvSpPr>
          <p:cNvPr id="21" name="Text 10"/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0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0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000" dirty="0"/>
          </a:p>
        </p:txBody>
      </p:sp>
      <p:sp>
        <p:nvSpPr>
          <p:cNvPr id="22" name="Text 10"/>
          <p:cNvSpPr/>
          <p:nvPr/>
        </p:nvSpPr>
        <p:spPr>
          <a:xfrm>
            <a:off x="603504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Date: </a:t>
            </a:r>
            <a:endParaRPr lang="en-US" sz="1800" dirty="0"/>
          </a:p>
        </p:txBody>
      </p:sp>
      <p:sp>
        <p:nvSpPr>
          <p:cNvPr id="23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24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(Placeholder 1)</a:t>
            </a:r>
            <a:endParaRPr lang="en-US" sz="440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1004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4572000" y="473202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null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rbo.com/2104478" TargetMode="External"/><Relationship Id="rId3" Type="http://schemas.openxmlformats.org/officeDocument/2006/relationships/hyperlink" Target="https://www.vrbo.com/2104478" TargetMode="External"/><Relationship Id="rId2" Type="http://schemas.openxmlformats.org/officeDocument/2006/relationships/image" Target="../media/image-2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48645801" TargetMode="External"/><Relationship Id="rId3" Type="http://schemas.openxmlformats.org/officeDocument/2006/relationships/hyperlink" Target="https://www.airbnb.com/rooms/48645801" TargetMode="External"/><Relationship Id="rId2" Type="http://schemas.openxmlformats.org/officeDocument/2006/relationships/image" Target="../media/image-3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rbo.com/2917709" TargetMode="External"/><Relationship Id="rId3" Type="http://schemas.openxmlformats.org/officeDocument/2006/relationships/hyperlink" Target="https://www.vrbo.com/2917709" TargetMode="External"/><Relationship Id="rId2" Type="http://schemas.openxmlformats.org/officeDocument/2006/relationships/image" Target="../media/image-4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2104478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https://www.vrbo.com/2104478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10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$114 - $90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4.5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Albert Florvil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vrbo/2021-09-08/321.2104478.2669011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2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48645801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https://www.airbnb.com/rooms/48645801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$314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273129719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Shequita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pic>
        <p:nvPicPr>
          <p:cNvPr id="14" name="Image 0" descr="./data/compressed-images/airbnb/2021-06-20/48645801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2917709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https://www.vrbo.com/2917709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10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$179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vrbo/2022-07-24/321.2917709.3489749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4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Slide 1</vt:lpstr>
      <vt:lpstr>Slide 2</vt:lpstr>
      <vt:lpstr>Slide 3</vt:lpstr>
      <vt:lpstr>Slide 4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Fort McPherson Short-Term Rentals</dc:title>
  <dc:subject>Short-Term Rental Listing Snapshot</dc:subject>
  <dc:creator>ATL Neighbors</dc:creator>
  <cp:lastModifiedBy>ATL Neighbors</cp:lastModifiedBy>
  <cp:revision>1</cp:revision>
  <dcterms:created xsi:type="dcterms:W3CDTF">2022-09-01T12:22:50Z</dcterms:created>
  <dcterms:modified xsi:type="dcterms:W3CDTF">2022-09-01T12:22:50Z</dcterms:modified>
</cp:coreProperties>
</file>