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Florida Heights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Florida Heights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469826" TargetMode="External"/><Relationship Id="rId3" Type="http://schemas.openxmlformats.org/officeDocument/2006/relationships/hyperlink" Target="https://www.airbnb.com/rooms/52469826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618490" TargetMode="External"/><Relationship Id="rId3" Type="http://schemas.openxmlformats.org/officeDocument/2006/relationships/hyperlink" Target="https://www.airbnb.com/rooms/53618490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613557" TargetMode="External"/><Relationship Id="rId3" Type="http://schemas.openxmlformats.org/officeDocument/2006/relationships/hyperlink" Target="https://www.airbnb.com/rooms/53613557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32625ha" TargetMode="External"/><Relationship Id="rId3" Type="http://schemas.openxmlformats.org/officeDocument/2006/relationships/hyperlink" Target="https://www.vrbo.com/9632625ha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78672" TargetMode="External"/><Relationship Id="rId3" Type="http://schemas.openxmlformats.org/officeDocument/2006/relationships/hyperlink" Target="https://www.vrbo.com/2578672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014518" TargetMode="External"/><Relationship Id="rId3" Type="http://schemas.openxmlformats.org/officeDocument/2006/relationships/hyperlink" Target="https://www.airbnb.com/rooms/54014518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41704" TargetMode="External"/><Relationship Id="rId3" Type="http://schemas.openxmlformats.org/officeDocument/2006/relationships/hyperlink" Target="https://www.airbnb.com/rooms/53241704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20196" TargetMode="External"/><Relationship Id="rId3" Type="http://schemas.openxmlformats.org/officeDocument/2006/relationships/hyperlink" Target="https://www.vrbo.com/2720196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40206" TargetMode="External"/><Relationship Id="rId3" Type="http://schemas.openxmlformats.org/officeDocument/2006/relationships/hyperlink" Target="https://www.vrbo.com/2740206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45892" TargetMode="External"/><Relationship Id="rId3" Type="http://schemas.openxmlformats.org/officeDocument/2006/relationships/hyperlink" Target="https://www.vrbo.com/2545892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678238" TargetMode="External"/><Relationship Id="rId3" Type="http://schemas.openxmlformats.org/officeDocument/2006/relationships/hyperlink" Target="https://www.airbnb.com/rooms/37678238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851651" TargetMode="External"/><Relationship Id="rId3" Type="http://schemas.openxmlformats.org/officeDocument/2006/relationships/hyperlink" Target="https://www.airbnb.com/rooms/45851651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6273329" TargetMode="External"/><Relationship Id="rId3" Type="http://schemas.openxmlformats.org/officeDocument/2006/relationships/hyperlink" Target="https://www.airbnb.com/rooms/36273329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318948" TargetMode="External"/><Relationship Id="rId3" Type="http://schemas.openxmlformats.org/officeDocument/2006/relationships/hyperlink" Target="https://www.airbnb.com/rooms/49318948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811380" TargetMode="External"/><Relationship Id="rId3" Type="http://schemas.openxmlformats.org/officeDocument/2006/relationships/hyperlink" Target="https://www.airbnb.com/rooms/51811380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638727" TargetMode="External"/><Relationship Id="rId3" Type="http://schemas.openxmlformats.org/officeDocument/2006/relationships/hyperlink" Target="https://www.airbnb.com/rooms/51638727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851775" TargetMode="External"/><Relationship Id="rId3" Type="http://schemas.openxmlformats.org/officeDocument/2006/relationships/hyperlink" Target="https://www.airbnb.com/rooms/45851775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52469826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https://www.airbnb.com/rooms/52469826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$200 - $414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424715050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9-28/524698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53618490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https://www.airbnb.com/rooms/53618490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$107 - $141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4.15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49819100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Manika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pic>
        <p:nvPicPr>
          <p:cNvPr id="14" name="Image 0" descr="./data/compressed-images/airbnb/2021-12-06/536184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53613557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https://www.airbnb.com/rooms/53613557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$95 - $131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133059144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2-07/5361355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9632625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https://www.vrbo.com/9632625ha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$124 -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121.9632625.871484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2578672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https://www.vrbo.com/2578672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$120 - $212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Cassandra Reynolds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78672.31489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54014518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https://www.airbnb.com/rooms/54014518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$275 - $452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156339380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Harvey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02/540145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53241704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https://www.airbnb.com/rooms/53241704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$106 - $188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431044493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Mairo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30/5324170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2720196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https://www.vrbo.com/2720196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Mairo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22/321.2720196.32910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2740206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https://www.vrbo.com/2740206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05/321.2740206.33110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2545892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https://www.vrbo.com/2545892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$155 - $180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Taorid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21/321.2545892.31159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37678238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https://www.airbnb.com/rooms/37678238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$116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95603129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Minnie Estates, Inc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3767823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45851651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https://www.airbnb.com/rooms/45851651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$30 - $59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147425478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Tyce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6-26/4585165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36273329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https://www.airbnb.com/rooms/36273329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$139 - $142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45953228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15/3627332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49318948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https://www.airbnb.com/rooms/49318948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$71 - $118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119785912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OZ Financial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8-07/493189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51811380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https://www.airbnb.com/rooms/51811380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$152 - $242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24523312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Halima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30/518113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51638727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https://www.airbnb.com/rooms/51638727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$70 - $119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164185019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Ifedi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8-30/516387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45851775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https://www.airbnb.com/rooms/45851775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$25 - $38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147425478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Tyce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9-04/4585177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Heights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2022-09-01T12:23:58Z</dcterms:created>
  <dcterms:modified xsi:type="dcterms:W3CDTF">2022-09-01T12:23:58Z</dcterms:modified>
</cp:coreProperties>
</file>