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Fairway Acres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Fairway Acres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8276829" TargetMode="External"/><Relationship Id="rId3" Type="http://schemas.openxmlformats.org/officeDocument/2006/relationships/hyperlink" Target="https://www.airbnb.com/rooms/48276829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48276829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https://www.airbnb.com/rooms/48276829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$135 - $233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4.69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138017091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Ashley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pic>
        <p:nvPicPr>
          <p:cNvPr id="14" name="Image 0" descr="./data/compressed-images/airbnb/2021-04-12/4827682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Fairway Acres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2022-09-01T12:22:52Z</dcterms:created>
  <dcterms:modified xsi:type="dcterms:W3CDTF">2022-09-01T12:22:52Z</dcterms:modified>
</cp:coreProperties>
</file>