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Fairburn Tell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Fairburn Tell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887668" TargetMode="External"/><Relationship Id="rId3" Type="http://schemas.openxmlformats.org/officeDocument/2006/relationships/hyperlink" Target="https://www.vrbo.com/2887668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2887668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https://www.vrbo.com/2887668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18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$678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7-03/321.2887668.3459705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Fairburn Tell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2022-09-01T12:24:15Z</dcterms:created>
  <dcterms:modified xsi:type="dcterms:W3CDTF">2022-09-01T12:24:15Z</dcterms:modified>
</cp:coreProperties>
</file>