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Fairburn Mays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Fairburn Mays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061139" TargetMode="External"/><Relationship Id="rId3" Type="http://schemas.openxmlformats.org/officeDocument/2006/relationships/hyperlink" Target="https://www.airbnb.com/rooms/54061139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85768" TargetMode="External"/><Relationship Id="rId3" Type="http://schemas.openxmlformats.org/officeDocument/2006/relationships/hyperlink" Target="https://www.vrbo.com/268576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2346" TargetMode="External"/><Relationship Id="rId3" Type="http://schemas.openxmlformats.org/officeDocument/2006/relationships/hyperlink" Target="https://www.vrbo.com/2812346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2295" TargetMode="External"/><Relationship Id="rId3" Type="http://schemas.openxmlformats.org/officeDocument/2006/relationships/hyperlink" Target="https://www.vrbo.com/2812295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119965" TargetMode="External"/><Relationship Id="rId3" Type="http://schemas.openxmlformats.org/officeDocument/2006/relationships/hyperlink" Target="https://www.vrbo.com/211996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3480415" TargetMode="External"/><Relationship Id="rId3" Type="http://schemas.openxmlformats.org/officeDocument/2006/relationships/hyperlink" Target="https://www.airbnb.com/rooms/23480415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368710" TargetMode="External"/><Relationship Id="rId3" Type="http://schemas.openxmlformats.org/officeDocument/2006/relationships/hyperlink" Target="https://www.airbnb.com/rooms/3136871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2687934" TargetMode="External"/><Relationship Id="rId3" Type="http://schemas.openxmlformats.org/officeDocument/2006/relationships/hyperlink" Target="https://www.airbnb.com/rooms/42687934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529564" TargetMode="External"/><Relationship Id="rId3" Type="http://schemas.openxmlformats.org/officeDocument/2006/relationships/hyperlink" Target="https://www.airbnb.com/rooms/4052956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643361" TargetMode="External"/><Relationship Id="rId3" Type="http://schemas.openxmlformats.org/officeDocument/2006/relationships/hyperlink" Target="https://www.airbnb.com/rooms/5164336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852039" TargetMode="External"/><Relationship Id="rId3" Type="http://schemas.openxmlformats.org/officeDocument/2006/relationships/hyperlink" Target="https://www.airbnb.com/rooms/5185203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70739" TargetMode="External"/><Relationship Id="rId3" Type="http://schemas.openxmlformats.org/officeDocument/2006/relationships/hyperlink" Target="https://www.airbnb.com/rooms/4847073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54061139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https://www.airbnb.com/rooms/54061139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$224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200764936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Edwin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27/540611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2685768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https://www.vrbo.com/2685768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$272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4.857143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01/321.2685768.325650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2812346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https://www.vrbo.com/2812346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12346.338434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2812295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https://www.vrbo.com/2812295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12295.33842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2119965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https://www.vrbo.com/2119965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$92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Gladys Imani. Leonard Funderburk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119965.26844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23480415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https://www.airbnb.com/rooms/23480415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$50 - $63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22131062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Great Stays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2348041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31368710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https://www.airbnb.com/rooms/31368710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9369953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Adrian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3136871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42687934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https://www.airbnb.com/rooms/42687934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$125 - $128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272138597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Jq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7-07/4268793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40529564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https://www.airbnb.com/rooms/40529564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$94 - $119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11097394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Gladys  Imani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6-20/4052956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51643361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https://www.airbnb.com/rooms/51643361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$37 - $40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233625726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Bold Living Solutions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8-20/516433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51852039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https://www.airbnb.com/rooms/51852039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$120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233625726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Bold Living Solutions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8-30/518520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48470739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https://www.airbnb.com/rooms/48470739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$55 - 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391169170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Jasmin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484707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Fairburn Mays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2022-09-01T12:23:30Z</dcterms:created>
  <dcterms:modified xsi:type="dcterms:W3CDTF">2022-09-01T12:23:30Z</dcterms:modified>
</cp:coreProperties>
</file>