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Fairburn Heights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Fairburn Heights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45740229" TargetMode="External"/><Relationship Id="rId3" Type="http://schemas.openxmlformats.org/officeDocument/2006/relationships/hyperlink" Target="https://www.airbnb.com/rooms/45740229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3647078" TargetMode="External"/><Relationship Id="rId3" Type="http://schemas.openxmlformats.org/officeDocument/2006/relationships/hyperlink" Target="https://www.airbnb.com/rooms/53647078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45740229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https://www.airbnb.com/rooms/45740229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$196 - $264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4.55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234598098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Jun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Lanier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4-17/45740229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53647078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https://www.airbnb.com/rooms/53647078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$80 - $115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4.52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77366435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Otaze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12-06/53647078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Fairburn Heights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2022-09-01T12:22:28Z</dcterms:created>
  <dcterms:modified xsi:type="dcterms:W3CDTF">2022-09-01T12:22:28Z</dcterms:modified>
</cp:coreProperties>
</file>