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English Park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English Park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vrbo.com/2368294" TargetMode="External"/><Relationship Id="rId3" Type="http://schemas.openxmlformats.org/officeDocument/2006/relationships/hyperlink" Target="https://www.vrbo.com/2368294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2368294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https://www.vrbo.com/2368294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6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$180 - $200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Yanique Walters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pic>
        <p:nvPicPr>
          <p:cNvPr id="14" name="Image 0" descr="./data/compressed-images/vrbo/2021-09-08/321.2368294.2934774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Park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2022-09-01T12:24:34Z</dcterms:created>
  <dcterms:modified xsi:type="dcterms:W3CDTF">2022-09-01T12:24:34Z</dcterms:modified>
</cp:coreProperties>
</file>