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slideMasters/slideMaster52.xml" ContentType="application/vnd.openxmlformats-officedocument.presentationml.slideMaster+xml"/>
  <Override PartName="/ppt/slides/slide52.xml" ContentType="application/vnd.openxmlformats-officedocument.presentationml.slide+xml"/>
  <Override PartName="/ppt/slideMasters/slideMaster53.xml" ContentType="application/vnd.openxmlformats-officedocument.presentationml.slideMaster+xml"/>
  <Override PartName="/ppt/slides/slide53.xml" ContentType="application/vnd.openxmlformats-officedocument.presentationml.slide+xml"/>
  <Override PartName="/ppt/slideMasters/slideMaster54.xml" ContentType="application/vnd.openxmlformats-officedocument.presentationml.slideMaster+xml"/>
  <Override PartName="/ppt/slides/slide54.xml" ContentType="application/vnd.openxmlformats-officedocument.presentationml.slide+xml"/>
  <Override PartName="/ppt/slideMasters/slideMaster55.xml" ContentType="application/vnd.openxmlformats-officedocument.presentationml.slideMaster+xml"/>
  <Override PartName="/ppt/slides/slide55.xml" ContentType="application/vnd.openxmlformats-officedocument.presentationml.slide+xml"/>
  <Override PartName="/ppt/slideMasters/slideMaster56.xml" ContentType="application/vnd.openxmlformats-officedocument.presentationml.slideMaster+xml"/>
  <Override PartName="/ppt/slides/slide56.xml" ContentType="application/vnd.openxmlformats-officedocument.presentationml.slide+xml"/>
  <Override PartName="/ppt/slideMasters/slideMaster57.xml" ContentType="application/vnd.openxmlformats-officedocument.presentationml.slideMaster+xml"/>
  <Override PartName="/ppt/slides/slide57.xml" ContentType="application/vnd.openxmlformats-officedocument.presentationml.slide+xml"/>
  <Override PartName="/ppt/slideMasters/slideMaster58.xml" ContentType="application/vnd.openxmlformats-officedocument.presentationml.slideMaster+xml"/>
  <Override PartName="/ppt/slides/slide58.xml" ContentType="application/vnd.openxmlformats-officedocument.presentationml.slide+xml"/>
  <Override PartName="/ppt/slideMasters/slideMaster59.xml" ContentType="application/vnd.openxmlformats-officedocument.presentationml.slideMaster+xml"/>
  <Override PartName="/ppt/slides/slide59.xml" ContentType="application/vnd.openxmlformats-officedocument.presentationml.slide+xml"/>
  <Override PartName="/ppt/slideMasters/slideMaster60.xml" ContentType="application/vnd.openxmlformats-officedocument.presentationml.slideMaster+xml"/>
  <Override PartName="/ppt/slides/slide60.xml" ContentType="application/vnd.openxmlformats-officedocument.presentationml.slide+xml"/>
  <Override PartName="/ppt/slideMasters/slideMaster61.xml" ContentType="application/vnd.openxmlformats-officedocument.presentationml.slideMaster+xml"/>
  <Override PartName="/ppt/slides/slide61.xml" ContentType="application/vnd.openxmlformats-officedocument.presentationml.slide+xml"/>
  <Override PartName="/ppt/slideMasters/slideMaster62.xml" ContentType="application/vnd.openxmlformats-officedocument.presentationml.slideMaster+xml"/>
  <Override PartName="/ppt/slides/slide62.xml" ContentType="application/vnd.openxmlformats-officedocument.presentationml.slide+xml"/>
  <Override PartName="/ppt/slideMasters/slideMaster63.xml" ContentType="application/vnd.openxmlformats-officedocument.presentationml.slideMaster+xml"/>
  <Override PartName="/ppt/slides/slide63.xml" ContentType="application/vnd.openxmlformats-officedocument.presentationml.slide+xml"/>
  <Override PartName="/ppt/slideMasters/slideMaster64.xml" ContentType="application/vnd.openxmlformats-officedocument.presentationml.slideMaster+xml"/>
  <Override PartName="/ppt/slides/slide64.xml" ContentType="application/vnd.openxmlformats-officedocument.presentationml.slide+xml"/>
  <Override PartName="/ppt/slideMasters/slideMaster65.xml" ContentType="application/vnd.openxmlformats-officedocument.presentationml.slideMaster+xml"/>
  <Override PartName="/ppt/slides/slide65.xml" ContentType="application/vnd.openxmlformats-officedocument.presentationml.slide+xml"/>
  <Override PartName="/ppt/slideMasters/slideMaster66.xml" ContentType="application/vnd.openxmlformats-officedocument.presentationml.slideMaster+xml"/>
  <Override PartName="/ppt/slides/slide66.xml" ContentType="application/vnd.openxmlformats-officedocument.presentationml.slide+xml"/>
  <Override PartName="/ppt/slideMasters/slideMaster67.xml" ContentType="application/vnd.openxmlformats-officedocument.presentationml.slideMaster+xml"/>
  <Override PartName="/ppt/slides/slide67.xml" ContentType="application/vnd.openxmlformats-officedocument.presentationml.slide+xml"/>
  <Override PartName="/ppt/slideMasters/slideMaster68.xml" ContentType="application/vnd.openxmlformats-officedocument.presentationml.slideMaster+xml"/>
  <Override PartName="/ppt/slides/slide68.xml" ContentType="application/vnd.openxmlformats-officedocument.presentationml.slide+xml"/>
  <Override PartName="/ppt/slideMasters/slideMaster69.xml" ContentType="application/vnd.openxmlformats-officedocument.presentationml.slideMaster+xml"/>
  <Override PartName="/ppt/slides/slide69.xml" ContentType="application/vnd.openxmlformats-officedocument.presentationml.slide+xml"/>
  <Override PartName="/ppt/slideMasters/slideMaster70.xml" ContentType="application/vnd.openxmlformats-officedocument.presentationml.slideMaster+xml"/>
  <Override PartName="/ppt/slides/slide70.xml" ContentType="application/vnd.openxmlformats-officedocument.presentationml.slide+xml"/>
  <Override PartName="/ppt/slideMasters/slideMaster71.xml" ContentType="application/vnd.openxmlformats-officedocument.presentationml.slideMaster+xml"/>
  <Override PartName="/ppt/slides/slide71.xml" ContentType="application/vnd.openxmlformats-officedocument.presentationml.slide+xml"/>
  <Override PartName="/ppt/slideMasters/slideMaster72.xml" ContentType="application/vnd.openxmlformats-officedocument.presentationml.slideMaster+xml"/>
  <Override PartName="/ppt/slides/slide72.xml" ContentType="application/vnd.openxmlformats-officedocument.presentationml.slide+xml"/>
  <Override PartName="/ppt/slideMasters/slideMaster73.xml" ContentType="application/vnd.openxmlformats-officedocument.presentationml.slideMaster+xml"/>
  <Override PartName="/ppt/slides/slide73.xml" ContentType="application/vnd.openxmlformats-officedocument.presentationml.slide+xml"/>
  <Override PartName="/ppt/slideMasters/slideMaster74.xml" ContentType="application/vnd.openxmlformats-officedocument.presentationml.slideMaster+xml"/>
  <Override PartName="/ppt/slides/slide74.xml" ContentType="application/vnd.openxmlformats-officedocument.presentationml.slide+xml"/>
  <Override PartName="/ppt/slideMasters/slideMaster75.xml" ContentType="application/vnd.openxmlformats-officedocument.presentationml.slideMaster+xml"/>
  <Override PartName="/ppt/slides/slide75.xml" ContentType="application/vnd.openxmlformats-officedocument.presentationml.slide+xml"/>
  <Override PartName="/ppt/slideMasters/slideMaster76.xml" ContentType="application/vnd.openxmlformats-officedocument.presentationml.slideMaster+xml"/>
  <Override PartName="/ppt/slides/slide76.xml" ContentType="application/vnd.openxmlformats-officedocument.presentationml.slide+xml"/>
  <Override PartName="/ppt/slideMasters/slideMaster77.xml" ContentType="application/vnd.openxmlformats-officedocument.presentationml.slideMaster+xml"/>
  <Override PartName="/ppt/slides/slide77.xml" ContentType="application/vnd.openxmlformats-officedocument.presentationml.slide+xml"/>
  <Override PartName="/ppt/slideMasters/slideMaster78.xml" ContentType="application/vnd.openxmlformats-officedocument.presentationml.slideMaster+xml"/>
  <Override PartName="/ppt/slides/slide78.xml" ContentType="application/vnd.openxmlformats-officedocument.presentationml.slide+xml"/>
  <Override PartName="/ppt/slideMasters/slideMaster79.xml" ContentType="application/vnd.openxmlformats-officedocument.presentationml.slideMaster+xml"/>
  <Override PartName="/ppt/slides/slide79.xml" ContentType="application/vnd.openxmlformats-officedocument.presentationml.slide+xml"/>
  <Override PartName="/ppt/slideMasters/slideMaster80.xml" ContentType="application/vnd.openxmlformats-officedocument.presentationml.slideMaster+xml"/>
  <Override PartName="/ppt/slides/slide80.xml" ContentType="application/vnd.openxmlformats-officedocument.presentationml.slide+xml"/>
  <Override PartName="/ppt/slideMasters/slideMaster81.xml" ContentType="application/vnd.openxmlformats-officedocument.presentationml.slideMaster+xml"/>
  <Override PartName="/ppt/slides/slide81.xml" ContentType="application/vnd.openxmlformats-officedocument.presentationml.slide+xml"/>
  <Override PartName="/ppt/slideMasters/slideMaster82.xml" ContentType="application/vnd.openxmlformats-officedocument.presentationml.slideMaster+xml"/>
  <Override PartName="/ppt/slides/slide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</p:sldIdLst>
  <p:notesMasterIdLst>
    <p:notesMasterId r:id="rId84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notesMaster" Target="notesMasters/notesMaster1.xml"/><Relationship Id="rId85" Type="http://schemas.openxmlformats.org/officeDocument/2006/relationships/presProps" Target="presProps.xml"/><Relationship Id="rId86" Type="http://schemas.openxmlformats.org/officeDocument/2006/relationships/viewProps" Target="viewProps.xml"/><Relationship Id="rId87" Type="http://schemas.openxmlformats.org/officeDocument/2006/relationships/theme" Target="theme/theme1.xml"/><Relationship Id="rId8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0.xml"/>
		</Relationships>
</file>

<file path=ppt/notesSlides/_rels/notesSlide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1.xml"/>
		</Relationships>
</file>

<file path=ppt/notesSlides/_rels/notesSlide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2.xml"/>
		</Relationships>
</file>

<file path=ppt/notesSlides/_rels/notesSlide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3.xml"/>
		</Relationships>
</file>

<file path=ppt/notesSlides/_rels/notesSlide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4.xml"/>
		</Relationships>
</file>

<file path=ppt/notesSlides/_rels/notesSlide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5.xml"/>
		</Relationships>
</file>

<file path=ppt/notesSlides/_rels/notesSlide5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6.xml"/>
		</Relationships>
</file>

<file path=ppt/notesSlides/_rels/notesSlide5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7.xml"/>
		</Relationships>
</file>

<file path=ppt/notesSlides/_rels/notesSlide5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8.xml"/>
		</Relationships>
</file>

<file path=ppt/notesSlides/_rels/notesSlide5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9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6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0.xml"/>
		</Relationships>
</file>

<file path=ppt/notesSlides/_rels/notesSlide6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1.xml"/>
		</Relationships>
</file>

<file path=ppt/notesSlides/_rels/notesSlide6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2.xml"/>
		</Relationships>
</file>

<file path=ppt/notesSlides/_rels/notesSlide6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3.xml"/>
		</Relationships>
</file>

<file path=ppt/notesSlides/_rels/notesSlide6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4.xml"/>
		</Relationships>
</file>

<file path=ppt/notesSlides/_rels/notesSlide6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5.xml"/>
		</Relationships>
</file>

<file path=ppt/notesSlides/_rels/notesSlide6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6.xml"/>
		</Relationships>
</file>

<file path=ppt/notesSlides/_rels/notesSlide6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7.xml"/>
		</Relationships>
</file>

<file path=ppt/notesSlides/_rels/notesSlide6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8.xml"/>
		</Relationships>
</file>

<file path=ppt/notesSlides/_rels/notesSlide6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9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7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0.xml"/>
		</Relationships>
</file>

<file path=ppt/notesSlides/_rels/notesSlide7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1.xml"/>
		</Relationships>
</file>

<file path=ppt/notesSlides/_rels/notesSlide7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2.xml"/>
		</Relationships>
</file>

<file path=ppt/notesSlides/_rels/notesSlide7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3.xml"/>
		</Relationships>
</file>

<file path=ppt/notesSlides/_rels/notesSlide7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4.xml"/>
		</Relationships>
</file>

<file path=ppt/notesSlides/_rels/notesSlide7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5.xml"/>
		</Relationships>
</file>

<file path=ppt/notesSlides/_rels/notesSlide7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6.xml"/>
		</Relationships>
</file>

<file path=ppt/notesSlides/_rels/notesSlide7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7.xml"/>
		</Relationships>
</file>

<file path=ppt/notesSlides/_rels/notesSlide7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8.xml"/>
		</Relationships>
</file>

<file path=ppt/notesSlides/_rels/notesSlide7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9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8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0.xml"/>
		</Relationships>
</file>

<file path=ppt/notesSlides/_rels/notesSlide8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1.xml"/>
		</Relationships>
</file>

<file path=ppt/notesSlides/_rels/notesSlide8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2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English Avenue</a:t>
            </a:r>
            <a:endParaRPr lang="en-US" sz="5400" dirty="0"/>
          </a:p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Short-Term Rentals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Listings Snapshot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 Neighbors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2022-06-01 to 2022-08-23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1002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_LISTINGS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 Listings Found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 English Avenue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1003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ING_WITH_IMAG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3504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Crowdsourced Address:  </a:t>
            </a:r>
            <a:endParaRPr lang="en-US" sz="1800" dirty="0"/>
          </a:p>
        </p:txBody>
      </p:sp>
      <p:sp>
        <p:nvSpPr>
          <p:cNvPr id="3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 Address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603504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Bedrooms: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603504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Maximum Occupancy: </a:t>
            </a:r>
            <a:endParaRPr lang="en-US" sz="1800" dirty="0"/>
          </a:p>
        </p:txBody>
      </p:sp>
      <p:sp>
        <p:nvSpPr>
          <p:cNvPr id="7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8" name="Text 3"/>
          <p:cNvSpPr/>
          <p:nvPr/>
        </p:nvSpPr>
        <p:spPr>
          <a:xfrm>
            <a:off x="603504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Rate: </a:t>
            </a:r>
            <a:endParaRPr lang="en-US" sz="1800" dirty="0"/>
          </a:p>
        </p:txBody>
      </p:sp>
      <p:sp>
        <p:nvSpPr>
          <p:cNvPr id="9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0" name="Text 4"/>
          <p:cNvSpPr/>
          <p:nvPr/>
        </p:nvSpPr>
        <p:spPr>
          <a:xfrm>
            <a:off x="603504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Rating: </a:t>
            </a:r>
            <a:endParaRPr lang="en-US" sz="1800" dirty="0"/>
          </a:p>
        </p:txBody>
      </p:sp>
      <p:sp>
        <p:nvSpPr>
          <p:cNvPr id="11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2" name="Text 5"/>
          <p:cNvSpPr/>
          <p:nvPr/>
        </p:nvSpPr>
        <p:spPr>
          <a:xfrm>
            <a:off x="603504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Minimum Nights: </a:t>
            </a:r>
            <a:endParaRPr lang="en-US" sz="1800" dirty="0"/>
          </a:p>
        </p:txBody>
      </p:sp>
      <p:sp>
        <p:nvSpPr>
          <p:cNvPr id="13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4" name="Text 6"/>
          <p:cNvSpPr/>
          <p:nvPr/>
        </p:nvSpPr>
        <p:spPr>
          <a:xfrm>
            <a:off x="603504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Name: </a:t>
            </a:r>
            <a:endParaRPr lang="en-US" sz="1800" dirty="0"/>
          </a:p>
        </p:txBody>
      </p:sp>
      <p:sp>
        <p:nvSpPr>
          <p:cNvPr id="15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6" name="Text 7"/>
          <p:cNvSpPr/>
          <p:nvPr/>
        </p:nvSpPr>
        <p:spPr>
          <a:xfrm>
            <a:off x="603504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Identifier: </a:t>
            </a:r>
            <a:endParaRPr lang="en-US" sz="1800" dirty="0"/>
          </a:p>
        </p:txBody>
      </p:sp>
      <p:sp>
        <p:nvSpPr>
          <p:cNvPr id="17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8" name="Text 8"/>
          <p:cNvSpPr/>
          <p:nvPr/>
        </p:nvSpPr>
        <p:spPr>
          <a:xfrm>
            <a:off x="603504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Total Host Listings: </a:t>
            </a:r>
            <a:endParaRPr lang="en-US" sz="1800" dirty="0"/>
          </a:p>
        </p:txBody>
      </p:sp>
      <p:sp>
        <p:nvSpPr>
          <p:cNvPr id="19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0" name="Text 9"/>
          <p:cNvSpPr/>
          <p:nvPr/>
        </p:nvSpPr>
        <p:spPr>
          <a:xfrm>
            <a:off x="603504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URL: </a:t>
            </a:r>
            <a:endParaRPr lang="en-US" sz="1800" dirty="0"/>
          </a:p>
        </p:txBody>
      </p:sp>
      <p:sp>
        <p:nvSpPr>
          <p:cNvPr id="21" name="Text 10"/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000" dirty="0"/>
          </a:p>
        </p:txBody>
      </p:sp>
      <p:sp>
        <p:nvSpPr>
          <p:cNvPr id="22" name="Text 10"/>
          <p:cNvSpPr/>
          <p:nvPr/>
        </p:nvSpPr>
        <p:spPr>
          <a:xfrm>
            <a:off x="603504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Date: </a:t>
            </a:r>
            <a:endParaRPr lang="en-US" sz="1800" dirty="0"/>
          </a:p>
        </p:txBody>
      </p:sp>
      <p:sp>
        <p:nvSpPr>
          <p:cNvPr id="23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4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(Placeholder 1)</a:t>
            </a:r>
            <a:endParaRPr lang="en-US" sz="44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1004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4572000" y="473202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null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72618" TargetMode="External"/><Relationship Id="rId3" Type="http://schemas.openxmlformats.org/officeDocument/2006/relationships/hyperlink" Target="https://www.vrbo.com/2172618" TargetMode="External"/><Relationship Id="rId2" Type="http://schemas.openxmlformats.org/officeDocument/2006/relationships/image" Target="../media/image-1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00490" TargetMode="External"/><Relationship Id="rId3" Type="http://schemas.openxmlformats.org/officeDocument/2006/relationships/hyperlink" Target="https://www.vrbo.com/2400490" TargetMode="External"/><Relationship Id="rId2" Type="http://schemas.openxmlformats.org/officeDocument/2006/relationships/image" Target="../media/image-1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9616744ha" TargetMode="External"/><Relationship Id="rId3" Type="http://schemas.openxmlformats.org/officeDocument/2006/relationships/hyperlink" Target="https://www.vrbo.com/9616744ha" TargetMode="External"/><Relationship Id="rId2" Type="http://schemas.openxmlformats.org/officeDocument/2006/relationships/image" Target="../media/image-1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00696" TargetMode="External"/><Relationship Id="rId3" Type="http://schemas.openxmlformats.org/officeDocument/2006/relationships/hyperlink" Target="https://www.vrbo.com/2400696" TargetMode="External"/><Relationship Id="rId2" Type="http://schemas.openxmlformats.org/officeDocument/2006/relationships/image" Target="../media/image-1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791752" TargetMode="External"/><Relationship Id="rId3" Type="http://schemas.openxmlformats.org/officeDocument/2006/relationships/hyperlink" Target="https://www.vrbo.com/1791752" TargetMode="External"/><Relationship Id="rId2" Type="http://schemas.openxmlformats.org/officeDocument/2006/relationships/image" Target="../media/image-1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619116" TargetMode="External"/><Relationship Id="rId3" Type="http://schemas.openxmlformats.org/officeDocument/2006/relationships/hyperlink" Target="https://www.vrbo.com/1619116" TargetMode="External"/><Relationship Id="rId2" Type="http://schemas.openxmlformats.org/officeDocument/2006/relationships/image" Target="../media/image-1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589727ha" TargetMode="External"/><Relationship Id="rId3" Type="http://schemas.openxmlformats.org/officeDocument/2006/relationships/hyperlink" Target="https://www.vrbo.com/7589727ha" TargetMode="External"/><Relationship Id="rId2" Type="http://schemas.openxmlformats.org/officeDocument/2006/relationships/image" Target="../media/image-1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527165" TargetMode="External"/><Relationship Id="rId3" Type="http://schemas.openxmlformats.org/officeDocument/2006/relationships/hyperlink" Target="https://www.vrbo.com/1527165" TargetMode="External"/><Relationship Id="rId2" Type="http://schemas.openxmlformats.org/officeDocument/2006/relationships/image" Target="../media/image-1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2397595" TargetMode="External"/><Relationship Id="rId3" Type="http://schemas.openxmlformats.org/officeDocument/2006/relationships/hyperlink" Target="https://www.airbnb.com/rooms/22397595" TargetMode="External"/><Relationship Id="rId2" Type="http://schemas.openxmlformats.org/officeDocument/2006/relationships/image" Target="../media/image-1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9359177" TargetMode="External"/><Relationship Id="rId3" Type="http://schemas.openxmlformats.org/officeDocument/2006/relationships/hyperlink" Target="https://www.airbnb.com/rooms/29359177" TargetMode="External"/><Relationship Id="rId2" Type="http://schemas.openxmlformats.org/officeDocument/2006/relationships/image" Target="../media/image-1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927373" TargetMode="External"/><Relationship Id="rId3" Type="http://schemas.openxmlformats.org/officeDocument/2006/relationships/hyperlink" Target="https://www.vrbo.com/1927373" TargetMode="External"/><Relationship Id="rId2" Type="http://schemas.openxmlformats.org/officeDocument/2006/relationships/image" Target="../media/image-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1439296" TargetMode="External"/><Relationship Id="rId3" Type="http://schemas.openxmlformats.org/officeDocument/2006/relationships/hyperlink" Target="https://www.airbnb.com/rooms/21439296" TargetMode="External"/><Relationship Id="rId2" Type="http://schemas.openxmlformats.org/officeDocument/2006/relationships/image" Target="../media/image-2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8932059" TargetMode="External"/><Relationship Id="rId3" Type="http://schemas.openxmlformats.org/officeDocument/2006/relationships/hyperlink" Target="https://www.airbnb.com/rooms/38932059" TargetMode="External"/><Relationship Id="rId2" Type="http://schemas.openxmlformats.org/officeDocument/2006/relationships/image" Target="../media/image-2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1115117" TargetMode="External"/><Relationship Id="rId3" Type="http://schemas.openxmlformats.org/officeDocument/2006/relationships/hyperlink" Target="https://www.airbnb.com/rooms/11115117" TargetMode="External"/><Relationship Id="rId2" Type="http://schemas.openxmlformats.org/officeDocument/2006/relationships/image" Target="../media/image-2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0114014" TargetMode="External"/><Relationship Id="rId3" Type="http://schemas.openxmlformats.org/officeDocument/2006/relationships/hyperlink" Target="https://www.airbnb.com/rooms/10114014" TargetMode="External"/><Relationship Id="rId2" Type="http://schemas.openxmlformats.org/officeDocument/2006/relationships/image" Target="../media/image-2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2806958" TargetMode="External"/><Relationship Id="rId3" Type="http://schemas.openxmlformats.org/officeDocument/2006/relationships/hyperlink" Target="https://www.airbnb.com/rooms/12806958" TargetMode="External"/><Relationship Id="rId2" Type="http://schemas.openxmlformats.org/officeDocument/2006/relationships/image" Target="../media/image-2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9558077" TargetMode="External"/><Relationship Id="rId3" Type="http://schemas.openxmlformats.org/officeDocument/2006/relationships/hyperlink" Target="https://www.airbnb.com/rooms/9558077" TargetMode="External"/><Relationship Id="rId2" Type="http://schemas.openxmlformats.org/officeDocument/2006/relationships/image" Target="../media/image-2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6738159" TargetMode="External"/><Relationship Id="rId3" Type="http://schemas.openxmlformats.org/officeDocument/2006/relationships/hyperlink" Target="https://www.airbnb.com/rooms/16738159" TargetMode="External"/><Relationship Id="rId2" Type="http://schemas.openxmlformats.org/officeDocument/2006/relationships/image" Target="../media/image-2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949283" TargetMode="External"/><Relationship Id="rId3" Type="http://schemas.openxmlformats.org/officeDocument/2006/relationships/hyperlink" Target="https://www.airbnb.com/rooms/49949283" TargetMode="External"/><Relationship Id="rId2" Type="http://schemas.openxmlformats.org/officeDocument/2006/relationships/image" Target="../media/image-2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3096051" TargetMode="External"/><Relationship Id="rId3" Type="http://schemas.openxmlformats.org/officeDocument/2006/relationships/hyperlink" Target="https://www.airbnb.com/rooms/43096051" TargetMode="External"/><Relationship Id="rId2" Type="http://schemas.openxmlformats.org/officeDocument/2006/relationships/image" Target="../media/image-2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830513" TargetMode="External"/><Relationship Id="rId3" Type="http://schemas.openxmlformats.org/officeDocument/2006/relationships/hyperlink" Target="https://www.airbnb.com/rooms/31830513" TargetMode="External"/><Relationship Id="rId2" Type="http://schemas.openxmlformats.org/officeDocument/2006/relationships/image" Target="../media/image-2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523074" TargetMode="External"/><Relationship Id="rId3" Type="http://schemas.openxmlformats.org/officeDocument/2006/relationships/hyperlink" Target="https://www.vrbo.com/1523074" TargetMode="External"/><Relationship Id="rId2" Type="http://schemas.openxmlformats.org/officeDocument/2006/relationships/image" Target="../media/image-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6216434" TargetMode="External"/><Relationship Id="rId3" Type="http://schemas.openxmlformats.org/officeDocument/2006/relationships/hyperlink" Target="https://www.airbnb.com/rooms/46216434" TargetMode="External"/><Relationship Id="rId2" Type="http://schemas.openxmlformats.org/officeDocument/2006/relationships/image" Target="../media/image-3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932087" TargetMode="External"/><Relationship Id="rId3" Type="http://schemas.openxmlformats.org/officeDocument/2006/relationships/hyperlink" Target="https://www.airbnb.com/rooms/31932087" TargetMode="External"/><Relationship Id="rId2" Type="http://schemas.openxmlformats.org/officeDocument/2006/relationships/image" Target="../media/image-3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0744087" TargetMode="External"/><Relationship Id="rId3" Type="http://schemas.openxmlformats.org/officeDocument/2006/relationships/hyperlink" Target="https://www.airbnb.com/rooms/10744087" TargetMode="External"/><Relationship Id="rId2" Type="http://schemas.openxmlformats.org/officeDocument/2006/relationships/image" Target="../media/image-3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1555848" TargetMode="External"/><Relationship Id="rId3" Type="http://schemas.openxmlformats.org/officeDocument/2006/relationships/hyperlink" Target="https://www.airbnb.com/rooms/11555848" TargetMode="External"/><Relationship Id="rId2" Type="http://schemas.openxmlformats.org/officeDocument/2006/relationships/image" Target="../media/image-3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6237280" TargetMode="External"/><Relationship Id="rId3" Type="http://schemas.openxmlformats.org/officeDocument/2006/relationships/hyperlink" Target="https://www.airbnb.com/rooms/26237280" TargetMode="External"/><Relationship Id="rId2" Type="http://schemas.openxmlformats.org/officeDocument/2006/relationships/image" Target="../media/image-3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903139" TargetMode="External"/><Relationship Id="rId3" Type="http://schemas.openxmlformats.org/officeDocument/2006/relationships/hyperlink" Target="https://www.airbnb.com/rooms/48903139" TargetMode="External"/><Relationship Id="rId2" Type="http://schemas.openxmlformats.org/officeDocument/2006/relationships/image" Target="../media/image-3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845371" TargetMode="External"/><Relationship Id="rId3" Type="http://schemas.openxmlformats.org/officeDocument/2006/relationships/hyperlink" Target="https://www.airbnb.com/rooms/50845371" TargetMode="External"/><Relationship Id="rId2" Type="http://schemas.openxmlformats.org/officeDocument/2006/relationships/image" Target="../media/image-3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0987493" TargetMode="External"/><Relationship Id="rId3" Type="http://schemas.openxmlformats.org/officeDocument/2006/relationships/hyperlink" Target="https://www.airbnb.com/rooms/30987493" TargetMode="External"/><Relationship Id="rId2" Type="http://schemas.openxmlformats.org/officeDocument/2006/relationships/image" Target="../media/image-3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1960842" TargetMode="External"/><Relationship Id="rId3" Type="http://schemas.openxmlformats.org/officeDocument/2006/relationships/hyperlink" Target="https://www.airbnb.com/rooms/31960842" TargetMode="External"/><Relationship Id="rId2" Type="http://schemas.openxmlformats.org/officeDocument/2006/relationships/image" Target="../media/image-3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1801784" TargetMode="External"/><Relationship Id="rId3" Type="http://schemas.openxmlformats.org/officeDocument/2006/relationships/hyperlink" Target="https://www.airbnb.com/rooms/41801784" TargetMode="External"/><Relationship Id="rId2" Type="http://schemas.openxmlformats.org/officeDocument/2006/relationships/image" Target="../media/image-3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03222" TargetMode="External"/><Relationship Id="rId3" Type="http://schemas.openxmlformats.org/officeDocument/2006/relationships/hyperlink" Target="https://www.vrbo.com/2403222" TargetMode="External"/><Relationship Id="rId2" Type="http://schemas.openxmlformats.org/officeDocument/2006/relationships/image" Target="../media/image-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2545768" TargetMode="External"/><Relationship Id="rId3" Type="http://schemas.openxmlformats.org/officeDocument/2006/relationships/hyperlink" Target="https://www.airbnb.com/rooms/22545768" TargetMode="External"/><Relationship Id="rId2" Type="http://schemas.openxmlformats.org/officeDocument/2006/relationships/image" Target="../media/image-4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28816860" TargetMode="External"/><Relationship Id="rId3" Type="http://schemas.openxmlformats.org/officeDocument/2006/relationships/hyperlink" Target="https://www.airbnb.com/rooms/28816860" TargetMode="External"/><Relationship Id="rId2" Type="http://schemas.openxmlformats.org/officeDocument/2006/relationships/image" Target="../media/image-4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2973980" TargetMode="External"/><Relationship Id="rId3" Type="http://schemas.openxmlformats.org/officeDocument/2006/relationships/hyperlink" Target="https://www.airbnb.com/rooms/12973980" TargetMode="External"/><Relationship Id="rId2" Type="http://schemas.openxmlformats.org/officeDocument/2006/relationships/image" Target="../media/image-4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471505" TargetMode="External"/><Relationship Id="rId3" Type="http://schemas.openxmlformats.org/officeDocument/2006/relationships/hyperlink" Target="https://www.airbnb.com/rooms/48471505" TargetMode="External"/><Relationship Id="rId2" Type="http://schemas.openxmlformats.org/officeDocument/2006/relationships/image" Target="../media/image-4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001166" TargetMode="External"/><Relationship Id="rId3" Type="http://schemas.openxmlformats.org/officeDocument/2006/relationships/hyperlink" Target="https://www.airbnb.com/rooms/51001166" TargetMode="External"/><Relationship Id="rId2" Type="http://schemas.openxmlformats.org/officeDocument/2006/relationships/image" Target="../media/image-4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532225" TargetMode="External"/><Relationship Id="rId3" Type="http://schemas.openxmlformats.org/officeDocument/2006/relationships/hyperlink" Target="https://www.airbnb.com/rooms/47532225" TargetMode="External"/><Relationship Id="rId2" Type="http://schemas.openxmlformats.org/officeDocument/2006/relationships/image" Target="../media/image-4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391332" TargetMode="External"/><Relationship Id="rId3" Type="http://schemas.openxmlformats.org/officeDocument/2006/relationships/hyperlink" Target="https://www.airbnb.com/rooms/47391332" TargetMode="External"/><Relationship Id="rId2" Type="http://schemas.openxmlformats.org/officeDocument/2006/relationships/image" Target="../media/image-4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390771" TargetMode="External"/><Relationship Id="rId3" Type="http://schemas.openxmlformats.org/officeDocument/2006/relationships/hyperlink" Target="https://www.airbnb.com/rooms/47390771" TargetMode="External"/><Relationship Id="rId2" Type="http://schemas.openxmlformats.org/officeDocument/2006/relationships/image" Target="../media/image-4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363224" TargetMode="External"/><Relationship Id="rId3" Type="http://schemas.openxmlformats.org/officeDocument/2006/relationships/hyperlink" Target="https://www.airbnb.com/rooms/51363224" TargetMode="External"/><Relationship Id="rId2" Type="http://schemas.openxmlformats.org/officeDocument/2006/relationships/image" Target="../media/image-4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537604" TargetMode="External"/><Relationship Id="rId3" Type="http://schemas.openxmlformats.org/officeDocument/2006/relationships/hyperlink" Target="https://www.airbnb.com/rooms/51537604" TargetMode="External"/><Relationship Id="rId2" Type="http://schemas.openxmlformats.org/officeDocument/2006/relationships/image" Target="../media/image-4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4755809ha" TargetMode="External"/><Relationship Id="rId3" Type="http://schemas.openxmlformats.org/officeDocument/2006/relationships/hyperlink" Target="https://www.vrbo.com/4755809ha" TargetMode="External"/><Relationship Id="rId2" Type="http://schemas.openxmlformats.org/officeDocument/2006/relationships/image" Target="../media/image-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8678181" TargetMode="External"/><Relationship Id="rId3" Type="http://schemas.openxmlformats.org/officeDocument/2006/relationships/hyperlink" Target="https://www.airbnb.com/rooms/38678181" TargetMode="External"/><Relationship Id="rId2" Type="http://schemas.openxmlformats.org/officeDocument/2006/relationships/image" Target="../media/image-5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930626" TargetMode="External"/><Relationship Id="rId3" Type="http://schemas.openxmlformats.org/officeDocument/2006/relationships/hyperlink" Target="https://www.airbnb.com/rooms/51930626" TargetMode="External"/><Relationship Id="rId2" Type="http://schemas.openxmlformats.org/officeDocument/2006/relationships/image" Target="../media/image-5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3865337" TargetMode="External"/><Relationship Id="rId3" Type="http://schemas.openxmlformats.org/officeDocument/2006/relationships/hyperlink" Target="https://www.airbnb.com/rooms/13865337" TargetMode="External"/><Relationship Id="rId2" Type="http://schemas.openxmlformats.org/officeDocument/2006/relationships/image" Target="../media/image-5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185428" TargetMode="External"/><Relationship Id="rId3" Type="http://schemas.openxmlformats.org/officeDocument/2006/relationships/hyperlink" Target="https://www.airbnb.com/rooms/52185428" TargetMode="External"/><Relationship Id="rId2" Type="http://schemas.openxmlformats.org/officeDocument/2006/relationships/image" Target="../media/image-5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317765" TargetMode="External"/><Relationship Id="rId3" Type="http://schemas.openxmlformats.org/officeDocument/2006/relationships/hyperlink" Target="https://www.airbnb.com/rooms/48317765" TargetMode="External"/><Relationship Id="rId2" Type="http://schemas.openxmlformats.org/officeDocument/2006/relationships/image" Target="../media/image-5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686977" TargetMode="External"/><Relationship Id="rId3" Type="http://schemas.openxmlformats.org/officeDocument/2006/relationships/hyperlink" Target="https://www.airbnb.com/rooms/51686977" TargetMode="External"/><Relationship Id="rId2" Type="http://schemas.openxmlformats.org/officeDocument/2006/relationships/image" Target="../media/image-5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4145089" TargetMode="External"/><Relationship Id="rId3" Type="http://schemas.openxmlformats.org/officeDocument/2006/relationships/hyperlink" Target="https://www.airbnb.com/rooms/34145089" TargetMode="External"/><Relationship Id="rId2" Type="http://schemas.openxmlformats.org/officeDocument/2006/relationships/image" Target="../media/image-5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5609745" TargetMode="External"/><Relationship Id="rId3" Type="http://schemas.openxmlformats.org/officeDocument/2006/relationships/hyperlink" Target="https://www.airbnb.com/rooms/45609745" TargetMode="External"/><Relationship Id="rId2" Type="http://schemas.openxmlformats.org/officeDocument/2006/relationships/image" Target="../media/image-5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619705" TargetMode="External"/><Relationship Id="rId3" Type="http://schemas.openxmlformats.org/officeDocument/2006/relationships/hyperlink" Target="https://www.airbnb.com/rooms/52619705" TargetMode="External"/><Relationship Id="rId2" Type="http://schemas.openxmlformats.org/officeDocument/2006/relationships/image" Target="../media/image-5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1068399" TargetMode="External"/><Relationship Id="rId3" Type="http://schemas.openxmlformats.org/officeDocument/2006/relationships/hyperlink" Target="https://www.airbnb.com/rooms/11068399" TargetMode="External"/><Relationship Id="rId2" Type="http://schemas.openxmlformats.org/officeDocument/2006/relationships/image" Target="../media/image-5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7564794ha" TargetMode="External"/><Relationship Id="rId3" Type="http://schemas.openxmlformats.org/officeDocument/2006/relationships/hyperlink" Target="https://www.vrbo.com/7564794ha" TargetMode="External"/><Relationship Id="rId2" Type="http://schemas.openxmlformats.org/officeDocument/2006/relationships/image" Target="../media/image-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029117" TargetMode="External"/><Relationship Id="rId3" Type="http://schemas.openxmlformats.org/officeDocument/2006/relationships/hyperlink" Target="https://www.airbnb.com/rooms/53029117" TargetMode="External"/><Relationship Id="rId2" Type="http://schemas.openxmlformats.org/officeDocument/2006/relationships/image" Target="../media/image-6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026090" TargetMode="External"/><Relationship Id="rId3" Type="http://schemas.openxmlformats.org/officeDocument/2006/relationships/hyperlink" Target="https://www.airbnb.com/rooms/53026090" TargetMode="External"/><Relationship Id="rId2" Type="http://schemas.openxmlformats.org/officeDocument/2006/relationships/image" Target="../media/image-6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986727" TargetMode="External"/><Relationship Id="rId3" Type="http://schemas.openxmlformats.org/officeDocument/2006/relationships/hyperlink" Target="https://www.airbnb.com/rooms/52986727" TargetMode="External"/><Relationship Id="rId2" Type="http://schemas.openxmlformats.org/officeDocument/2006/relationships/image" Target="../media/image-6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428221" TargetMode="External"/><Relationship Id="rId3" Type="http://schemas.openxmlformats.org/officeDocument/2006/relationships/hyperlink" Target="https://www.vrbo.com/1428221" TargetMode="External"/><Relationship Id="rId2" Type="http://schemas.openxmlformats.org/officeDocument/2006/relationships/image" Target="../media/image-6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50924" TargetMode="External"/><Relationship Id="rId3" Type="http://schemas.openxmlformats.org/officeDocument/2006/relationships/hyperlink" Target="https://www.vrbo.com/2550924" TargetMode="External"/><Relationship Id="rId2" Type="http://schemas.openxmlformats.org/officeDocument/2006/relationships/image" Target="../media/image-6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083088" TargetMode="External"/><Relationship Id="rId3" Type="http://schemas.openxmlformats.org/officeDocument/2006/relationships/hyperlink" Target="https://www.airbnb.com/rooms/54083088" TargetMode="External"/><Relationship Id="rId2" Type="http://schemas.openxmlformats.org/officeDocument/2006/relationships/image" Target="../media/image-6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4083166" TargetMode="External"/><Relationship Id="rId3" Type="http://schemas.openxmlformats.org/officeDocument/2006/relationships/hyperlink" Target="https://www.airbnb.com/rooms/54083166" TargetMode="External"/><Relationship Id="rId2" Type="http://schemas.openxmlformats.org/officeDocument/2006/relationships/image" Target="../media/image-6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booking.com/hotel/us/a-room-for-you.html" TargetMode="External"/><Relationship Id="rId3" Type="http://schemas.openxmlformats.org/officeDocument/2006/relationships/hyperlink" Target="https://www.booking.com/hotel/us/a-room-for-you.html" TargetMode="External"/><Relationship Id="rId2" Type="http://schemas.openxmlformats.org/officeDocument/2006/relationships/image" Target="../media/image-6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034276" TargetMode="External"/><Relationship Id="rId3" Type="http://schemas.openxmlformats.org/officeDocument/2006/relationships/hyperlink" Target="https://www.airbnb.com/rooms/50034276" TargetMode="External"/><Relationship Id="rId2" Type="http://schemas.openxmlformats.org/officeDocument/2006/relationships/image" Target="../media/image-6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47948" TargetMode="External"/><Relationship Id="rId3" Type="http://schemas.openxmlformats.org/officeDocument/2006/relationships/hyperlink" Target="https://www.vrbo.com/2647948" TargetMode="External"/><Relationship Id="rId2" Type="http://schemas.openxmlformats.org/officeDocument/2006/relationships/image" Target="../media/image-6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1960736" TargetMode="External"/><Relationship Id="rId3" Type="http://schemas.openxmlformats.org/officeDocument/2006/relationships/hyperlink" Target="https://www.vrbo.com/1960736" TargetMode="External"/><Relationship Id="rId2" Type="http://schemas.openxmlformats.org/officeDocument/2006/relationships/image" Target="../media/image-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03288" TargetMode="External"/><Relationship Id="rId3" Type="http://schemas.openxmlformats.org/officeDocument/2006/relationships/hyperlink" Target="https://www.vrbo.com/2703288" TargetMode="External"/><Relationship Id="rId2" Type="http://schemas.openxmlformats.org/officeDocument/2006/relationships/image" Target="../media/image-7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2896340" TargetMode="External"/><Relationship Id="rId3" Type="http://schemas.openxmlformats.org/officeDocument/2006/relationships/hyperlink" Target="https://www.airbnb.com/rooms/12896340" TargetMode="External"/><Relationship Id="rId2" Type="http://schemas.openxmlformats.org/officeDocument/2006/relationships/image" Target="../media/image-7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20893" TargetMode="External"/><Relationship Id="rId3" Type="http://schemas.openxmlformats.org/officeDocument/2006/relationships/hyperlink" Target="https://www.vrbo.com/2720893" TargetMode="External"/><Relationship Id="rId2" Type="http://schemas.openxmlformats.org/officeDocument/2006/relationships/image" Target="../media/image-7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25804" TargetMode="External"/><Relationship Id="rId3" Type="http://schemas.openxmlformats.org/officeDocument/2006/relationships/hyperlink" Target="https://www.vrbo.com/2725804" TargetMode="External"/><Relationship Id="rId2" Type="http://schemas.openxmlformats.org/officeDocument/2006/relationships/image" Target="../media/image-7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48391" TargetMode="External"/><Relationship Id="rId3" Type="http://schemas.openxmlformats.org/officeDocument/2006/relationships/hyperlink" Target="https://www.vrbo.com/2748391" TargetMode="External"/><Relationship Id="rId2" Type="http://schemas.openxmlformats.org/officeDocument/2006/relationships/image" Target="../media/image-7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63680" TargetMode="External"/><Relationship Id="rId3" Type="http://schemas.openxmlformats.org/officeDocument/2006/relationships/hyperlink" Target="https://www.vrbo.com/2763680" TargetMode="External"/><Relationship Id="rId2" Type="http://schemas.openxmlformats.org/officeDocument/2006/relationships/image" Target="../media/image-7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55600" TargetMode="External"/><Relationship Id="rId3" Type="http://schemas.openxmlformats.org/officeDocument/2006/relationships/hyperlink" Target="https://www.vrbo.com/2755600" TargetMode="External"/><Relationship Id="rId2" Type="http://schemas.openxmlformats.org/officeDocument/2006/relationships/image" Target="../media/image-7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69359" TargetMode="External"/><Relationship Id="rId3" Type="http://schemas.openxmlformats.org/officeDocument/2006/relationships/hyperlink" Target="https://www.vrbo.com/2769359" TargetMode="External"/><Relationship Id="rId2" Type="http://schemas.openxmlformats.org/officeDocument/2006/relationships/image" Target="../media/image-7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95537" TargetMode="External"/><Relationship Id="rId3" Type="http://schemas.openxmlformats.org/officeDocument/2006/relationships/hyperlink" Target="https://www.vrbo.com/2795537" TargetMode="External"/><Relationship Id="rId2" Type="http://schemas.openxmlformats.org/officeDocument/2006/relationships/image" Target="../media/image-7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61705" TargetMode="External"/><Relationship Id="rId3" Type="http://schemas.openxmlformats.org/officeDocument/2006/relationships/hyperlink" Target="https://www.vrbo.com/2861705" TargetMode="External"/><Relationship Id="rId2" Type="http://schemas.openxmlformats.org/officeDocument/2006/relationships/image" Target="../media/image-7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39147" TargetMode="External"/><Relationship Id="rId3" Type="http://schemas.openxmlformats.org/officeDocument/2006/relationships/hyperlink" Target="https://www.vrbo.com/2439147" TargetMode="External"/><Relationship Id="rId2" Type="http://schemas.openxmlformats.org/officeDocument/2006/relationships/image" Target="../media/image-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647974" TargetMode="External"/><Relationship Id="rId3" Type="http://schemas.openxmlformats.org/officeDocument/2006/relationships/hyperlink" Target="https://www.airbnb.com/rooms/52647974" TargetMode="External"/><Relationship Id="rId2" Type="http://schemas.openxmlformats.org/officeDocument/2006/relationships/image" Target="../media/image-8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268243" TargetMode="External"/><Relationship Id="rId3" Type="http://schemas.openxmlformats.org/officeDocument/2006/relationships/hyperlink" Target="https://www.airbnb.com/rooms/50268243" TargetMode="External"/><Relationship Id="rId2" Type="http://schemas.openxmlformats.org/officeDocument/2006/relationships/image" Target="../media/image-8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12978767" TargetMode="External"/><Relationship Id="rId3" Type="http://schemas.openxmlformats.org/officeDocument/2006/relationships/hyperlink" Target="https://www.airbnb.com/rooms/12978767" TargetMode="External"/><Relationship Id="rId2" Type="http://schemas.openxmlformats.org/officeDocument/2006/relationships/image" Target="../media/image-8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186288" TargetMode="External"/><Relationship Id="rId3" Type="http://schemas.openxmlformats.org/officeDocument/2006/relationships/hyperlink" Target="https://www.vrbo.com/2186288" TargetMode="External"/><Relationship Id="rId2" Type="http://schemas.openxmlformats.org/officeDocument/2006/relationships/image" Target="../media/image-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2172618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https://www.vrbo.com/2172618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$107 - $136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3.625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 Pham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172618.273715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2400490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https://www.vrbo.com/2400490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$217 - $219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 Prueitt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400490.296813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9616744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https://www.vrbo.com/9616744ha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$248 - $355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4.6666665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Evolve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22/121.9616744.869878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2400696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https://www.vrbo.com/2400696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$433 - $483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 Prueitt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400696.296834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1791752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https://www.vrbo.com/1791752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$179 - $199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Monica Mcintosh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1791752.235326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1619116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https://www.vrbo.com/1619116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$180 - $478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Glen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07/321.1619116.218041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7589727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https://www.vrbo.com/7589727ha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$179 - $199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Monica Mcintosh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121.7589727.703128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1527165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https://www.vrbo.com/1527165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1527165.208596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22397595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https://www.airbnb.com/rooms/22397595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163708682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Michael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2/2239759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29359177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https://www.airbnb.com/rooms/29359177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$189 - $445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150430543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Matt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4-05/2935917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1927373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https://www.vrbo.com/1927373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810 FOX ST NW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$100 - $137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Leon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1927373.248989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21439296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https://www.airbnb.com/rooms/21439296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$300 - $414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16793482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Victor &amp; Ann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2143929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38932059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https://www.airbnb.com/rooms/38932059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$205 - $321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37547702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Lakai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3893205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11115117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https://www.airbnb.com/rooms/11115117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$28 - $31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42301069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34</a:t>
            </a:r>
            <a:endParaRPr lang="en-US" sz="1800" dirty="0"/>
          </a:p>
        </p:txBody>
      </p:sp>
      <p:pic>
        <p:nvPicPr>
          <p:cNvPr id="14" name="Image 0" descr="./data/compressed-images/airbnb/2021-04-05/1111511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10114014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https://www.airbnb.com/rooms/10114014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$31 - $32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4.28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42301069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34</a:t>
            </a:r>
            <a:endParaRPr lang="en-US" sz="1800" dirty="0"/>
          </a:p>
        </p:txBody>
      </p:sp>
      <p:pic>
        <p:nvPicPr>
          <p:cNvPr id="14" name="Image 0" descr="./data/compressed-images/airbnb/2021-04-06/1011401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12806958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https://www.airbnb.com/rooms/12806958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$30 - $62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42301069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34</a:t>
            </a:r>
            <a:endParaRPr lang="en-US" sz="1800" dirty="0"/>
          </a:p>
        </p:txBody>
      </p:sp>
      <p:pic>
        <p:nvPicPr>
          <p:cNvPr id="14" name="Image 0" descr="./data/compressed-images/airbnb/2021-04-05/1280695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9558077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https://www.airbnb.com/rooms/9558077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42301069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34</a:t>
            </a:r>
            <a:endParaRPr lang="en-US" sz="1800" dirty="0"/>
          </a:p>
        </p:txBody>
      </p:sp>
      <p:pic>
        <p:nvPicPr>
          <p:cNvPr id="14" name="Image 0" descr="./data/compressed-images/airbnb/2021-04-05/955807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16738159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https://www.airbnb.com/rooms/16738159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$45 - $71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31484622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David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1673815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49949283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https://www.airbnb.com/rooms/49949283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$67 - $97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187960785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Doniece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6-18/4994928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43096051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https://www.airbnb.com/rooms/43096051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$46 - $57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13811025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Julian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1-06-16/4309605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31830513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https://www.airbnb.com/rooms/31830513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$216 - $335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221755414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Danielle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3183051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1523074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https://www.vrbo.com/1523074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$235 - $392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Matt Harrison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1523074.208187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46216434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https://www.airbnb.com/rooms/46216434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$377 - $619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8209054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D.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12/4621643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31932087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https://www.airbnb.com/rooms/31932087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$226 - $253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4.40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124328425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Kim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4-05/3193208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10744087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https://www.airbnb.com/rooms/10744087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$27 - $31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4.19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42301069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34</a:t>
            </a:r>
            <a:endParaRPr lang="en-US" sz="1800" dirty="0"/>
          </a:p>
        </p:txBody>
      </p:sp>
      <p:pic>
        <p:nvPicPr>
          <p:cNvPr id="14" name="Image 0" descr="./data/compressed-images/airbnb/2021-04-05/1074408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11555848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https://www.airbnb.com/rooms/11555848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4.09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42301069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34</a:t>
            </a:r>
            <a:endParaRPr lang="en-US" sz="1800" dirty="0"/>
          </a:p>
        </p:txBody>
      </p:sp>
      <p:pic>
        <p:nvPicPr>
          <p:cNvPr id="14" name="Image 0" descr="./data/compressed-images/airbnb/2021-04-05/1155584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26237280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https://www.airbnb.com/rooms/26237280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$45 - $58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31484622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David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2623728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48903139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https://www.airbnb.com/rooms/48903139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$69 - $109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394442277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Richard And Amanda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2/4890313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50845371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https://www.airbnb.com/rooms/50845371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$84 - $161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4.22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214791975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7-07/5084537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30987493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https://www.airbnb.com/rooms/30987493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150853277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Morgan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3098749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31960842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https://www.airbnb.com/rooms/31960842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173579295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Antonia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5-15/3196084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41801784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https://www.airbnb.com/rooms/41801784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$96 - $121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330292329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Leon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17/4180178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2403222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https://www.vrbo.com/2403222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$115 - $140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Ten Harlems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321.2403222.297088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22545768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https://www.airbnb.com/rooms/22545768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9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15352934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Lindsey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15/2254576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28816860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https://www.airbnb.com/rooms/28816860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$298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52706927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Fliery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6-20/2881686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12973980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https://www.airbnb.com/rooms/12973980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15667324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Shauna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6-20/1297398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48471505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https://www.airbnb.com/rooms/48471505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$62 - $100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391185192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Jerome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847150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51001166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https://www.airbnb.com/rooms/51001166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$213 - $628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150430543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Matt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7-15/5100116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47532225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https://www.airbnb.com/rooms/47532225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$96 - $126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330292329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Leon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04-17/4753222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47391332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https://www.airbnb.com/rooms/47391332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$82 - $98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250716419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Bryant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</a:t>
            </a:r>
            <a:endParaRPr lang="en-US" sz="1800" dirty="0"/>
          </a:p>
        </p:txBody>
      </p:sp>
      <p:pic>
        <p:nvPicPr>
          <p:cNvPr id="14" name="Image 0" descr="./data/compressed-images/airbnb/2021-04-17/4739133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46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47390771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https://www.airbnb.com/rooms/47390771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$91 - $109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250716419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Bryant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</a:t>
            </a:r>
            <a:endParaRPr lang="en-US" sz="1800" dirty="0"/>
          </a:p>
        </p:txBody>
      </p:sp>
      <p:pic>
        <p:nvPicPr>
          <p:cNvPr id="14" name="Image 0" descr="./data/compressed-images/airbnb/2021-04-17/4739077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47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51363224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https://www.airbnb.com/rooms/51363224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$115 - 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3.33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401818004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Sammy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07/5136322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51537604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https://www.airbnb.com/rooms/51537604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$158 - $250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109358604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Kenny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17/5153760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4755809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https://www.vrbo.com/4755809ha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$219 - $238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Kimberley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121.4755809.573711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38678181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https://www.airbnb.com/rooms/38678181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$135 - $232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4.13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278815354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Q.C.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pic>
        <p:nvPicPr>
          <p:cNvPr id="14" name="Image 0" descr="./data/compressed-images/airbnb/2021-04-05/3867818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51930626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https://www.airbnb.com/rooms/51930626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$142 - $414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132553620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Melissa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9-04/5193062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13865337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https://www.airbnb.com/rooms/13865337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15667324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Shauna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9-12/1386533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52</a:t>
            </a:fld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52185428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https://www.airbnb.com/rooms/52185428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$136 - $157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130738639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Starr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9-12/5218542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53</a:t>
            </a:fld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48317765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https://www.airbnb.com/rooms/48317765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$77 - $147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360176866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Jeff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831776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54</a:t>
            </a:fld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51686977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https://www.airbnb.com/rooms/51686977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3.90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349538864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Alexis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9-26/5168697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55</a:t>
            </a:fld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34145089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https://www.airbnb.com/rooms/34145089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$151 - $343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221755414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Danielle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0-05/3414508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56</a:t>
            </a:fld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45609745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https://www.airbnb.com/rooms/45609745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$183 - $229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73221651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Kevin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10-05/4560974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57</a:t>
            </a:fld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52619705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https://www.airbnb.com/rooms/52619705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$47 - $99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73221651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Kevin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1-10-10/5261970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58</a:t>
            </a:fld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11068399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https://www.airbnb.com/rooms/11068399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$29 - $36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42301069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34</a:t>
            </a:r>
            <a:endParaRPr lang="en-US" sz="1800" dirty="0"/>
          </a:p>
        </p:txBody>
      </p:sp>
      <p:pic>
        <p:nvPicPr>
          <p:cNvPr id="14" name="Image 0" descr="./data/compressed-images/airbnb/2021-10-26/1106839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59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7564794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https://www.vrbo.com/7564794ha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$188 - $207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Kimberley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6/121.7564794.699005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</a:t>
            </a:fld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53029117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https://www.airbnb.com/rooms/53029117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$106 - $143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4.36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429282261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Rnb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31/5302911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60</a:t>
            </a:fld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53026090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https://www.airbnb.com/rooms/53026090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$161 - $175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143241430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Elijah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31/5302609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61</a:t>
            </a:fld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52986727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https://www.airbnb.com/rooms/52986727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3.67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350728092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Talia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1-28/5298672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62</a:t>
            </a:fld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1428221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https://www.vrbo.com/1428221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$249 - $272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3.857143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Mary &amp; Memo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31/321.1428221.198673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63</a:t>
            </a:fld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2550924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https://www.vrbo.com/2550924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$565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Kimberley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321.2550924.312104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64</a:t>
            </a:fld>
            <a:endParaRPr 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54083088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https://www.airbnb.com/rooms/54083088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$80 - $107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155113171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Janice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2-01-17/5408308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65</a:t>
            </a:fld>
            <a:endParaRPr 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54083166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https://www.airbnb.com/rooms/54083166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4.60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155113171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Janice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2-01-18/5408316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66</a:t>
            </a:fld>
            <a:endParaRPr 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a-room-for-you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https://www.booking.com/hotel/us/a-room-for-you.html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undefined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7.5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Sep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booking/2021-09-14/a-room-for-you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67</a:t>
            </a:fld>
            <a:endParaRPr lang="en-US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50034276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https://www.airbnb.com/rooms/50034276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400025653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Justice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2-02/5003427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68</a:t>
            </a:fld>
            <a:endParaRPr lang="en-US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2647948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https://www.vrbo.com/2647948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Elijah King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2-06/321.2647948.321857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69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1960736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https://www.vrbo.com/1960736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$125 - $138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Leon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1960736.252425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</a:t>
            </a:fld>
            <a:endParaRPr lang="en-US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2703288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https://www.vrbo.com/2703288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bigplay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20/321.2703288.327409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70</a:t>
            </a:fld>
            <a:endParaRPr lang="en-US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12896340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https://www.airbnb.com/rooms/12896340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$33 - $36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4.23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42301069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34</a:t>
            </a:r>
            <a:endParaRPr lang="en-US" sz="1800" dirty="0"/>
          </a:p>
        </p:txBody>
      </p:sp>
      <p:pic>
        <p:nvPicPr>
          <p:cNvPr id="14" name="Image 0" descr="./data/compressed-images/airbnb/2021-04-06/1289634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71</a:t>
            </a:fld>
            <a:endParaRPr lang="en-US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2720893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https://www.vrbo.com/2720893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Vacasa of Georgia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27/321.2720893.329173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72</a:t>
            </a:fld>
            <a:endParaRPr lang="en-US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2725804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https://www.vrbo.com/2725804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3-29/321.2725804.329664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73</a:t>
            </a:fld>
            <a:endParaRPr lang="en-US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2748391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https://www.vrbo.com/2748391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4-12/321.2748391.332026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74</a:t>
            </a:fld>
            <a:endParaRPr lang="en-US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2763680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https://www.vrbo.com/2763680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Suite Retreat Properties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4-24/321.2763680.333558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75</a:t>
            </a:fld>
            <a:endParaRPr lang="en-US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2755600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https://www.vrbo.com/2755600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4-24/321.2755600.332749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76</a:t>
            </a:fld>
            <a:endParaRPr lang="en-US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2769359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https://www.vrbo.com/2769359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$318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Lauren Meeks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4-24/321.2769359.334127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77</a:t>
            </a:fld>
            <a:endParaRPr lang="en-US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2795537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https://www.vrbo.com/2795537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10/321.2795537.336749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78</a:t>
            </a:fld>
            <a:endParaRPr lang="en-US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2861705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https://www.vrbo.com/2861705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19/321.2861705.343374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79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2439147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https://www.vrbo.com/2439147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$128 - 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11/321.2439147.300692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</a:t>
            </a:fld>
            <a:endParaRPr lang="en-US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52647974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https://www.airbnb.com/rooms/52647974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55920164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2-06-21/5264797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80</a:t>
            </a:fld>
            <a:endParaRPr lang="en-US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50268243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https://www.airbnb.com/rooms/50268243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271693445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Eminent Rentals, LLC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2-08-09/5026824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81</a:t>
            </a:fld>
            <a:endParaRPr lang="en-US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12978767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https://www.airbnb.com/rooms/12978767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$33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42301069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Rick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34</a:t>
            </a:r>
            <a:endParaRPr lang="en-US" sz="1800" dirty="0"/>
          </a:p>
        </p:txBody>
      </p:sp>
      <p:pic>
        <p:nvPicPr>
          <p:cNvPr id="14" name="Image 0" descr="./data/compressed-images/airbnb/2021-04-06/1297876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82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2186288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https://www.vrbo.com/2186288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$100 - $167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Leon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186288.275082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82</Slides>
  <Notes>82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5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Avenue Short-Term Rentals</dc:title>
  <dc:subject>Short-Term Rental Listing Snapshot</dc:subject>
  <dc:creator>ATL Neighbors</dc:creator>
  <cp:lastModifiedBy>ATL Neighbors</cp:lastModifiedBy>
  <cp:revision>1</cp:revision>
  <dcterms:created xsi:type="dcterms:W3CDTF">2022-09-01T12:22:40Z</dcterms:created>
  <dcterms:modified xsi:type="dcterms:W3CDTF">2022-09-01T12:22:40Z</dcterms:modified>
</cp:coreProperties>
</file>