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</p:sldIdLst>
  <p:notesMasterIdLst>
    <p:notesMasterId r:id="rId69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7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Edgewood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Edgewood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80884" TargetMode="External"/><Relationship Id="rId3" Type="http://schemas.openxmlformats.org/officeDocument/2006/relationships/hyperlink" Target="https://www.vrbo.com/2480884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32338" TargetMode="External"/><Relationship Id="rId3" Type="http://schemas.openxmlformats.org/officeDocument/2006/relationships/hyperlink" Target="https://www.vrbo.com/932338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1588731" TargetMode="External"/><Relationship Id="rId3" Type="http://schemas.openxmlformats.org/officeDocument/2006/relationships/hyperlink" Target="https://www.airbnb.com/rooms/21588731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6431114" TargetMode="External"/><Relationship Id="rId3" Type="http://schemas.openxmlformats.org/officeDocument/2006/relationships/hyperlink" Target="https://www.airbnb.com/rooms/36431114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2111286" TargetMode="External"/><Relationship Id="rId3" Type="http://schemas.openxmlformats.org/officeDocument/2006/relationships/hyperlink" Target="https://www.airbnb.com/rooms/42111286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404744" TargetMode="External"/><Relationship Id="rId3" Type="http://schemas.openxmlformats.org/officeDocument/2006/relationships/hyperlink" Target="https://www.airbnb.com/rooms/31404744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0900502" TargetMode="External"/><Relationship Id="rId3" Type="http://schemas.openxmlformats.org/officeDocument/2006/relationships/hyperlink" Target="https://www.airbnb.com/rooms/40900502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1921673" TargetMode="External"/><Relationship Id="rId3" Type="http://schemas.openxmlformats.org/officeDocument/2006/relationships/hyperlink" Target="https://www.airbnb.com/rooms/21921673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2518459" TargetMode="External"/><Relationship Id="rId3" Type="http://schemas.openxmlformats.org/officeDocument/2006/relationships/hyperlink" Target="https://www.airbnb.com/rooms/22518459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2290804" TargetMode="External"/><Relationship Id="rId3" Type="http://schemas.openxmlformats.org/officeDocument/2006/relationships/hyperlink" Target="https://www.airbnb.com/rooms/42290804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4996653ha" TargetMode="External"/><Relationship Id="rId3" Type="http://schemas.openxmlformats.org/officeDocument/2006/relationships/hyperlink" Target="https://www.vrbo.com/4996653ha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194629" TargetMode="External"/><Relationship Id="rId3" Type="http://schemas.openxmlformats.org/officeDocument/2006/relationships/hyperlink" Target="https://www.airbnb.com/rooms/46194629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550265" TargetMode="External"/><Relationship Id="rId3" Type="http://schemas.openxmlformats.org/officeDocument/2006/relationships/hyperlink" Target="https://www.airbnb.com/rooms/47550265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531746" TargetMode="External"/><Relationship Id="rId3" Type="http://schemas.openxmlformats.org/officeDocument/2006/relationships/hyperlink" Target="https://www.airbnb.com/rooms/47531746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0982940" TargetMode="External"/><Relationship Id="rId3" Type="http://schemas.openxmlformats.org/officeDocument/2006/relationships/hyperlink" Target="https://www.airbnb.com/rooms/20982940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7747818" TargetMode="External"/><Relationship Id="rId3" Type="http://schemas.openxmlformats.org/officeDocument/2006/relationships/hyperlink" Target="https://www.airbnb.com/rooms/27747818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2933769" TargetMode="External"/><Relationship Id="rId3" Type="http://schemas.openxmlformats.org/officeDocument/2006/relationships/hyperlink" Target="https://www.airbnb.com/rooms/42933769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0844367" TargetMode="External"/><Relationship Id="rId3" Type="http://schemas.openxmlformats.org/officeDocument/2006/relationships/hyperlink" Target="https://www.airbnb.com/rooms/40844367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4448796" TargetMode="External"/><Relationship Id="rId3" Type="http://schemas.openxmlformats.org/officeDocument/2006/relationships/hyperlink" Target="https://www.airbnb.com/rooms/24448796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509520" TargetMode="External"/><Relationship Id="rId3" Type="http://schemas.openxmlformats.org/officeDocument/2006/relationships/hyperlink" Target="https://www.airbnb.com/rooms/50509520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211721" TargetMode="External"/><Relationship Id="rId3" Type="http://schemas.openxmlformats.org/officeDocument/2006/relationships/hyperlink" Target="https://www.airbnb.com/rooms/50211721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197997" TargetMode="External"/><Relationship Id="rId3" Type="http://schemas.openxmlformats.org/officeDocument/2006/relationships/hyperlink" Target="https://www.vrbo.com/1197997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270678" TargetMode="External"/><Relationship Id="rId3" Type="http://schemas.openxmlformats.org/officeDocument/2006/relationships/hyperlink" Target="https://www.airbnb.com/rooms/48270678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8079939" TargetMode="External"/><Relationship Id="rId3" Type="http://schemas.openxmlformats.org/officeDocument/2006/relationships/hyperlink" Target="https://www.airbnb.com/rooms/28079939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1644993" TargetMode="External"/><Relationship Id="rId3" Type="http://schemas.openxmlformats.org/officeDocument/2006/relationships/hyperlink" Target="https://www.airbnb.com/rooms/41644993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746736" TargetMode="External"/><Relationship Id="rId3" Type="http://schemas.openxmlformats.org/officeDocument/2006/relationships/hyperlink" Target="https://www.airbnb.com/rooms/50746736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105996" TargetMode="External"/><Relationship Id="rId3" Type="http://schemas.openxmlformats.org/officeDocument/2006/relationships/hyperlink" Target="https://www.airbnb.com/rooms/51105996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069482" TargetMode="External"/><Relationship Id="rId3" Type="http://schemas.openxmlformats.org/officeDocument/2006/relationships/hyperlink" Target="https://www.airbnb.com/rooms/48069482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831815" TargetMode="External"/><Relationship Id="rId3" Type="http://schemas.openxmlformats.org/officeDocument/2006/relationships/hyperlink" Target="https://www.airbnb.com/rooms/47831815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8386891" TargetMode="External"/><Relationship Id="rId3" Type="http://schemas.openxmlformats.org/officeDocument/2006/relationships/hyperlink" Target="https://www.airbnb.com/rooms/28386891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218437" TargetMode="External"/><Relationship Id="rId3" Type="http://schemas.openxmlformats.org/officeDocument/2006/relationships/hyperlink" Target="https://www.airbnb.com/rooms/46218437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892045" TargetMode="External"/><Relationship Id="rId3" Type="http://schemas.openxmlformats.org/officeDocument/2006/relationships/hyperlink" Target="https://www.airbnb.com/rooms/51892045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4814783ha" TargetMode="External"/><Relationship Id="rId3" Type="http://schemas.openxmlformats.org/officeDocument/2006/relationships/hyperlink" Target="https://www.vrbo.com/4814783ha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761071" TargetMode="External"/><Relationship Id="rId3" Type="http://schemas.openxmlformats.org/officeDocument/2006/relationships/hyperlink" Target="https://www.airbnb.com/rooms/51761071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6129539" TargetMode="External"/><Relationship Id="rId3" Type="http://schemas.openxmlformats.org/officeDocument/2006/relationships/hyperlink" Target="https://www.airbnb.com/rooms/6129539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091763" TargetMode="External"/><Relationship Id="rId3" Type="http://schemas.openxmlformats.org/officeDocument/2006/relationships/hyperlink" Target="https://www.airbnb.com/rooms/51091763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453761" TargetMode="External"/><Relationship Id="rId3" Type="http://schemas.openxmlformats.org/officeDocument/2006/relationships/hyperlink" Target="https://www.airbnb.com/rooms/52453761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659786" TargetMode="External"/><Relationship Id="rId3" Type="http://schemas.openxmlformats.org/officeDocument/2006/relationships/hyperlink" Target="https://www.airbnb.com/rooms/1659786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4564535" TargetMode="External"/><Relationship Id="rId3" Type="http://schemas.openxmlformats.org/officeDocument/2006/relationships/hyperlink" Target="https://www.airbnb.com/rooms/34564535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845748" TargetMode="External"/><Relationship Id="rId3" Type="http://schemas.openxmlformats.org/officeDocument/2006/relationships/hyperlink" Target="https://www.airbnb.com/rooms/51845748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988892" TargetMode="External"/><Relationship Id="rId3" Type="http://schemas.openxmlformats.org/officeDocument/2006/relationships/hyperlink" Target="https://www.airbnb.com/rooms/51988892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843073" TargetMode="External"/><Relationship Id="rId3" Type="http://schemas.openxmlformats.org/officeDocument/2006/relationships/hyperlink" Target="https://www.airbnb.com/rooms/51843073" TargetMode="External"/><Relationship Id="rId2" Type="http://schemas.openxmlformats.org/officeDocument/2006/relationships/image" Target="../media/image-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524606" TargetMode="External"/><Relationship Id="rId3" Type="http://schemas.openxmlformats.org/officeDocument/2006/relationships/hyperlink" Target="https://www.airbnb.com/rooms/53524606" TargetMode="External"/><Relationship Id="rId2" Type="http://schemas.openxmlformats.org/officeDocument/2006/relationships/image" Target="../media/image-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80064" TargetMode="External"/><Relationship Id="rId3" Type="http://schemas.openxmlformats.org/officeDocument/2006/relationships/hyperlink" Target="https://www.vrbo.com/2480064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851817" TargetMode="External"/><Relationship Id="rId3" Type="http://schemas.openxmlformats.org/officeDocument/2006/relationships/hyperlink" Target="https://www.airbnb.com/rooms/53851817" TargetMode="External"/><Relationship Id="rId2" Type="http://schemas.openxmlformats.org/officeDocument/2006/relationships/image" Target="../media/image-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716568" TargetMode="External"/><Relationship Id="rId3" Type="http://schemas.openxmlformats.org/officeDocument/2006/relationships/hyperlink" Target="https://www.airbnb.com/rooms/53716568" TargetMode="External"/><Relationship Id="rId2" Type="http://schemas.openxmlformats.org/officeDocument/2006/relationships/image" Target="../media/image-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86244" TargetMode="External"/><Relationship Id="rId3" Type="http://schemas.openxmlformats.org/officeDocument/2006/relationships/hyperlink" Target="https://www.vrbo.com/2586244" TargetMode="External"/><Relationship Id="rId2" Type="http://schemas.openxmlformats.org/officeDocument/2006/relationships/image" Target="../media/image-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264625" TargetMode="External"/><Relationship Id="rId3" Type="http://schemas.openxmlformats.org/officeDocument/2006/relationships/hyperlink" Target="https://www.airbnb.com/rooms/54264625" TargetMode="External"/><Relationship Id="rId2" Type="http://schemas.openxmlformats.org/officeDocument/2006/relationships/image" Target="../media/image-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53013" TargetMode="External"/><Relationship Id="rId3" Type="http://schemas.openxmlformats.org/officeDocument/2006/relationships/hyperlink" Target="https://www.vrbo.com/2653013" TargetMode="External"/><Relationship Id="rId2" Type="http://schemas.openxmlformats.org/officeDocument/2006/relationships/image" Target="../media/image-5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83654" TargetMode="External"/><Relationship Id="rId3" Type="http://schemas.openxmlformats.org/officeDocument/2006/relationships/hyperlink" Target="https://www.vrbo.com/2683654" TargetMode="External"/><Relationship Id="rId2" Type="http://schemas.openxmlformats.org/officeDocument/2006/relationships/image" Target="../media/image-5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83643" TargetMode="External"/><Relationship Id="rId3" Type="http://schemas.openxmlformats.org/officeDocument/2006/relationships/hyperlink" Target="https://www.vrbo.com/2683643" TargetMode="External"/><Relationship Id="rId2" Type="http://schemas.openxmlformats.org/officeDocument/2006/relationships/image" Target="../media/image-5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952493" TargetMode="External"/><Relationship Id="rId3" Type="http://schemas.openxmlformats.org/officeDocument/2006/relationships/hyperlink" Target="https://www.airbnb.com/rooms/50952493" TargetMode="External"/><Relationship Id="rId2" Type="http://schemas.openxmlformats.org/officeDocument/2006/relationships/image" Target="../media/image-5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96122954005435600" TargetMode="External"/><Relationship Id="rId3" Type="http://schemas.openxmlformats.org/officeDocument/2006/relationships/hyperlink" Target="https://www.airbnb.com/rooms/596122954005435600" TargetMode="External"/><Relationship Id="rId2" Type="http://schemas.openxmlformats.org/officeDocument/2006/relationships/image" Target="../media/image-5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47453" TargetMode="External"/><Relationship Id="rId3" Type="http://schemas.openxmlformats.org/officeDocument/2006/relationships/hyperlink" Target="https://www.vrbo.com/2747453" TargetMode="External"/><Relationship Id="rId2" Type="http://schemas.openxmlformats.org/officeDocument/2006/relationships/image" Target="../media/image-5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569188ha" TargetMode="External"/><Relationship Id="rId3" Type="http://schemas.openxmlformats.org/officeDocument/2006/relationships/hyperlink" Target="https://www.vrbo.com/9569188ha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9218335" TargetMode="External"/><Relationship Id="rId3" Type="http://schemas.openxmlformats.org/officeDocument/2006/relationships/hyperlink" Target="https://www.airbnb.com/rooms/9218335" TargetMode="External"/><Relationship Id="rId2" Type="http://schemas.openxmlformats.org/officeDocument/2006/relationships/image" Target="../media/image-6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90561" TargetMode="External"/><Relationship Id="rId3" Type="http://schemas.openxmlformats.org/officeDocument/2006/relationships/hyperlink" Target="https://www.vrbo.com/2790561" TargetMode="External"/><Relationship Id="rId2" Type="http://schemas.openxmlformats.org/officeDocument/2006/relationships/image" Target="../media/image-6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45392" TargetMode="External"/><Relationship Id="rId3" Type="http://schemas.openxmlformats.org/officeDocument/2006/relationships/hyperlink" Target="https://www.vrbo.com/2845392" TargetMode="External"/><Relationship Id="rId2" Type="http://schemas.openxmlformats.org/officeDocument/2006/relationships/image" Target="../media/image-6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49086" TargetMode="External"/><Relationship Id="rId3" Type="http://schemas.openxmlformats.org/officeDocument/2006/relationships/hyperlink" Target="https://www.vrbo.com/2849086" TargetMode="External"/><Relationship Id="rId2" Type="http://schemas.openxmlformats.org/officeDocument/2006/relationships/image" Target="../media/image-6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6548056" TargetMode="External"/><Relationship Id="rId3" Type="http://schemas.openxmlformats.org/officeDocument/2006/relationships/hyperlink" Target="https://www.airbnb.com/rooms/6548056" TargetMode="External"/><Relationship Id="rId2" Type="http://schemas.openxmlformats.org/officeDocument/2006/relationships/image" Target="../media/image-6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5097012" TargetMode="External"/><Relationship Id="rId3" Type="http://schemas.openxmlformats.org/officeDocument/2006/relationships/hyperlink" Target="https://www.airbnb.com/rooms/25097012" TargetMode="External"/><Relationship Id="rId2" Type="http://schemas.openxmlformats.org/officeDocument/2006/relationships/image" Target="../media/image-6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28728" TargetMode="External"/><Relationship Id="rId3" Type="http://schemas.openxmlformats.org/officeDocument/2006/relationships/hyperlink" Target="https://www.vrbo.com/2928728" TargetMode="External"/><Relationship Id="rId2" Type="http://schemas.openxmlformats.org/officeDocument/2006/relationships/image" Target="../media/image-6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978538" TargetMode="External"/><Relationship Id="rId3" Type="http://schemas.openxmlformats.org/officeDocument/2006/relationships/hyperlink" Target="https://www.airbnb.com/rooms/52978538" TargetMode="External"/><Relationship Id="rId2" Type="http://schemas.openxmlformats.org/officeDocument/2006/relationships/image" Target="../media/image-6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25198" TargetMode="External"/><Relationship Id="rId3" Type="http://schemas.openxmlformats.org/officeDocument/2006/relationships/hyperlink" Target="https://www.vrbo.com/2425198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19140" TargetMode="External"/><Relationship Id="rId3" Type="http://schemas.openxmlformats.org/officeDocument/2006/relationships/hyperlink" Target="https://www.vrbo.com/2219140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18165" TargetMode="External"/><Relationship Id="rId3" Type="http://schemas.openxmlformats.org/officeDocument/2006/relationships/hyperlink" Target="https://www.vrbo.com/2518165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2480884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https://www.vrbo.com/2480884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$204 - $266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2/321.2480884.305050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932338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https://www.vrbo.com/932338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3.8888888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Gigi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932338.148028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21588731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https://www.airbnb.com/rooms/21588731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$499 - $636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156889225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Stablegold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215887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36431114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https://www.airbnb.com/rooms/36431114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$271 - $506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143143166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4-05/364311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42111286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https://www.airbnb.com/rooms/42111286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$80 - $107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32982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Brandi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4211128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31404744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https://www.airbnb.com/rooms/31404744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$75 - $95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50926147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Katelyn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14047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40900502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https://www.airbnb.com/rooms/40900502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$164 - $302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229448368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Arifur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4090050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21921673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https://www.airbnb.com/rooms/21921673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$93 - $126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32982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Brandi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2192167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22518459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https://www.airbnb.com/rooms/22518459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$69 - $88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148852942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John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2251845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42290804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https://www.airbnb.com/rooms/42290804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$151 - $214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136239447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11/4229080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4996653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https://www.vrbo.com/4996653ha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$161 - $218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4.980198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Justin Heard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121.4996653.62372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46194629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https://www.airbnb.com/rooms/46194629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$158 - $202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136239447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5-22/461946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47550265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https://www.airbnb.com/rooms/47550265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$109 - 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383642540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Mary Beth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2/475502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47531746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https://www.airbnb.com/rooms/47531746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$95 - $117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383642540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Mary Beth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475317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20982940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https://www.airbnb.com/rooms/20982940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$40 - $49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151013413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April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209829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27747818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https://www.airbnb.com/rooms/27747818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$87 - $103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124328425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Kim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17/277478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42933769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https://www.airbnb.com/rooms/42933769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$110 - $169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45852986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Laurie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429337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40844367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https://www.airbnb.com/rooms/40844367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$93 - $107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100797189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Marquita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04/4084436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24448796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https://www.airbnb.com/rooms/24448796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$179 - $233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177227655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Justin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244487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50509520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https://www.airbnb.com/rooms/50509520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$120 - $182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26149953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Sondi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07/5050952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50211721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https://www.airbnb.com/rooms/50211721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$122 - $253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305467402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Blitz Girlz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pic>
        <p:nvPicPr>
          <p:cNvPr id="14" name="Image 0" descr="./data/compressed-images/airbnb/2021-07-15/502117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1197997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https://www.vrbo.com/1197997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4.125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Amy Walton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1197997.174875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48270678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https://www.airbnb.com/rooms/48270678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$325 - $399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26246650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James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827067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28079939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https://www.airbnb.com/rooms/28079939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$89 - $129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98796164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Allyson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5-15/2807993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41644993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https://www.airbnb.com/rooms/41644993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$170 - $225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68835115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22/416449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50746736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https://www.airbnb.com/rooms/50746736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$159 - $507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42070082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Enita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28/5074673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51105996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https://www.airbnb.com/rooms/51105996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$800 - $857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42070082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Enita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28/511059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48069482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https://www.airbnb.com/rooms/48069482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$66 - $102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7076799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6/4806948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47831815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https://www.airbnb.com/rooms/47831815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$243 - $400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447555083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John Mark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8-20/478318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28386891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https://www.airbnb.com/rooms/28386891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$60 - $105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5201215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Greg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18/2838689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46218437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https://www.airbnb.com/rooms/46218437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$111 - $184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241786152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Edna Nkechi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26/462184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51892045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https://www.airbnb.com/rooms/51892045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$39 - $75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75080616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Bindia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30/518920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4814783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https://www.vrbo.com/4814783ha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11.4814783.581063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51761071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https://www.airbnb.com/rooms/51761071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$261 - $528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305467402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Blitz Girlz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pic>
        <p:nvPicPr>
          <p:cNvPr id="14" name="Image 0" descr="./data/compressed-images/airbnb/2021-09-05/5176107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6129539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https://www.airbnb.com/rooms/6129539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$86 - $140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763026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Kelly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612953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51091763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https://www.airbnb.com/rooms/51091763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$227 - $400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203806418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Beth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26/510917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52453761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https://www.airbnb.com/rooms/52453761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$148 - $288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424570795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Dominique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28/5245376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1659786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https://www.airbnb.com/rooms/1659786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$76 - $78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2148983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Winfield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9/165978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34564535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https://www.airbnb.com/rooms/34564535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$55 - $70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234136513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Laura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07/345645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51845748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https://www.airbnb.com/rooms/51845748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$128 -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1349919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Bonnie, Maureen, Camille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1-21/5184574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51988892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https://www.airbnb.com/rooms/51988892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$86 - $175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15732760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Roger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30/5198889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51843073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https://www.airbnb.com/rooms/51843073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1349919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Bonnie, Maureen, Camille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2-01/5184307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53524606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https://www.airbnb.com/rooms/53524606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$126 - $182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411983279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Manila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06/5352460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2480064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https://www.vrbo.com/2480064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$225 - $359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Dominique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2/321.2480064.304968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53851817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https://www.airbnb.com/rooms/53851817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$138 - $235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436218133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Brayette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20/538518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53716568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https://www.airbnb.com/rooms/53716568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$95 - $106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7249548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Swathi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20/537165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2586244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https://www.vrbo.com/2586244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$144 - $242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4.6666665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Ikechukwu Nnanabu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30/321.2586244.31566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54264625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https://www.airbnb.com/rooms/54264625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$108 - $132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440047700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Caitlin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18/542646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2653013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https://www.vrbo.com/2653013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Plushy Host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06/321.2653013.32236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2683654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https://www.vrbo.com/2683654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Jason Sterner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01/321.2683654.325439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2683643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https://www.vrbo.com/2683643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Jason Sterner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01/321.2683643.325438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50952493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https://www.airbnb.com/rooms/50952493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$360 - $473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97406794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3-27/509524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596122954005435600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https://www.airbnb.com/rooms/596122954005435600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$164 - $218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457751943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Meha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4-17/5961229540054356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2747453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https://www.vrbo.com/2747453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24/321.2747453.331932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9569188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https://www.vrbo.com/9569188ha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$127 - $207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9569188.86489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9218335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https://www.airbnb.com/rooms/9218335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26149953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Sondi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4-24/92183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2790561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https://www.vrbo.com/2790561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$262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Dominique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08/321.2790561.33625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2845392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https://www.vrbo.com/2845392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12/321.2845392.34174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2849086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https://www.vrbo.com/2849086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12/321.2849086.34211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6548056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https://www.airbnb.com/rooms/6548056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34250519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Christian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6-28/654805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25097012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https://www.airbnb.com/rooms/25097012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98796164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Allyson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2-06-28/250970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2928728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https://www.vrbo.com/2928728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Kele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31/321.2928728.35007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52978538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https://www.airbnb.com/rooms/52978538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37088094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Tayler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07/529785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67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2425198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https://www.vrbo.com/2425198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$375 - $625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4.785714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James and Anne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425198.29929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2219140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https://www.vrbo.com/2219140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$358 - $399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4.8333335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James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219140.27836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2518165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https://www.vrbo.com/2518165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30/321.2518165.30881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67</Slides>
  <Notes>67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Edgewood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2022-09-01T12:22:42Z</dcterms:created>
  <dcterms:modified xsi:type="dcterms:W3CDTF">2022-09-01T12:22:42Z</dcterms:modified>
</cp:coreProperties>
</file>