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13.xml" ContentType="application/vnd.openxmlformats-officedocument.presentationml.slide+xml"/>
  <Override PartName="/ppt/slideMasters/slideMaster14.xml" ContentType="application/vnd.openxmlformats-officedocument.presentationml.slideMaster+xml"/>
  <Override PartName="/ppt/slides/slide14.xml" ContentType="application/vnd.openxmlformats-officedocument.presentationml.slide+xml"/>
  <Override PartName="/ppt/slideMasters/slideMaster15.xml" ContentType="application/vnd.openxmlformats-officedocument.presentationml.slideMaster+xml"/>
  <Override PartName="/ppt/slides/slide15.xml" ContentType="application/vnd.openxmlformats-officedocument.presentationml.slide+xml"/>
  <Override PartName="/ppt/slideMasters/slideMaster16.xml" ContentType="application/vnd.openxmlformats-officedocument.presentationml.slideMaster+xml"/>
  <Override PartName="/ppt/slides/slide16.xml" ContentType="application/vnd.openxmlformats-officedocument.presentationml.slide+xml"/>
  <Override PartName="/ppt/slideMasters/slideMaster17.xml" ContentType="application/vnd.openxmlformats-officedocument.presentationml.slideMaster+xml"/>
  <Override PartName="/ppt/slides/slide17.xml" ContentType="application/vnd.openxmlformats-officedocument.presentationml.slide+xml"/>
  <Override PartName="/ppt/slideMasters/slideMaster18.xml" ContentType="application/vnd.openxmlformats-officedocument.presentationml.slideMaster+xml"/>
  <Override PartName="/ppt/slides/slide18.xml" ContentType="application/vnd.openxmlformats-officedocument.presentationml.slide+xml"/>
  <Override PartName="/ppt/slideMasters/slideMaster19.xml" ContentType="application/vnd.openxmlformats-officedocument.presentationml.slideMaster+xml"/>
  <Override PartName="/ppt/slides/slide19.xml" ContentType="application/vnd.openxmlformats-officedocument.presentationml.slide+xml"/>
  <Override PartName="/ppt/slideMasters/slideMaster20.xml" ContentType="application/vnd.openxmlformats-officedocument.presentationml.slideMaster+xml"/>
  <Override PartName="/ppt/slides/slide20.xml" ContentType="application/vnd.openxmlformats-officedocument.presentationml.slide+xml"/>
  <Override PartName="/ppt/slideMasters/slideMaster21.xml" ContentType="application/vnd.openxmlformats-officedocument.presentationml.slideMaster+xml"/>
  <Override PartName="/ppt/slides/slide21.xml" ContentType="application/vnd.openxmlformats-officedocument.presentationml.slide+xml"/>
  <Override PartName="/ppt/slideMasters/slideMaster22.xml" ContentType="application/vnd.openxmlformats-officedocument.presentationml.slideMaster+xml"/>
  <Override PartName="/ppt/slides/slide22.xml" ContentType="application/vnd.openxmlformats-officedocument.presentationml.slide+xml"/>
  <Override PartName="/ppt/slideMasters/slideMaster23.xml" ContentType="application/vnd.openxmlformats-officedocument.presentationml.slideMaster+xml"/>
  <Override PartName="/ppt/slides/slide23.xml" ContentType="application/vnd.openxmlformats-officedocument.presentationml.slide+xml"/>
  <Override PartName="/ppt/slideMasters/slideMaster24.xml" ContentType="application/vnd.openxmlformats-officedocument.presentationml.slideMaster+xml"/>
  <Override PartName="/ppt/slides/slide24.xml" ContentType="application/vnd.openxmlformats-officedocument.presentationml.slide+xml"/>
  <Override PartName="/ppt/slideMasters/slideMaster25.xml" ContentType="application/vnd.openxmlformats-officedocument.presentationml.slideMaster+xml"/>
  <Override PartName="/ppt/slides/slide25.xml" ContentType="application/vnd.openxmlformats-officedocument.presentationml.slide+xml"/>
  <Override PartName="/ppt/slideMasters/slideMaster26.xml" ContentType="application/vnd.openxmlformats-officedocument.presentationml.slideMaster+xml"/>
  <Override PartName="/ppt/slides/slide26.xml" ContentType="application/vnd.openxmlformats-officedocument.presentationml.slide+xml"/>
  <Override PartName="/ppt/slideMasters/slideMaster27.xml" ContentType="application/vnd.openxmlformats-officedocument.presentationml.slideMaster+xml"/>
  <Override PartName="/ppt/slides/slide27.xml" ContentType="application/vnd.openxmlformats-officedocument.presentationml.slide+xml"/>
  <Override PartName="/ppt/slideMasters/slideMaster28.xml" ContentType="application/vnd.openxmlformats-officedocument.presentationml.slideMaster+xml"/>
  <Override PartName="/ppt/slides/slide28.xml" ContentType="application/vnd.openxmlformats-officedocument.presentationml.slide+xml"/>
  <Override PartName="/ppt/slideMasters/slideMaster29.xml" ContentType="application/vnd.openxmlformats-officedocument.presentationml.slideMaster+xml"/>
  <Override PartName="/ppt/slides/slide29.xml" ContentType="application/vnd.openxmlformats-officedocument.presentationml.slide+xml"/>
  <Override PartName="/ppt/slideMasters/slideMaster30.xml" ContentType="application/vnd.openxmlformats-officedocument.presentationml.slideMaster+xml"/>
  <Override PartName="/ppt/slides/slide30.xml" ContentType="application/vnd.openxmlformats-officedocument.presentationml.slide+xml"/>
  <Override PartName="/ppt/slideMasters/slideMaster31.xml" ContentType="application/vnd.openxmlformats-officedocument.presentationml.slideMaster+xml"/>
  <Override PartName="/ppt/slides/slide31.xml" ContentType="application/vnd.openxmlformats-officedocument.presentationml.slide+xml"/>
  <Override PartName="/ppt/slideMasters/slideMaster32.xml" ContentType="application/vnd.openxmlformats-officedocument.presentationml.slideMaster+xml"/>
  <Override PartName="/ppt/slides/slide32.xml" ContentType="application/vnd.openxmlformats-officedocument.presentationml.slide+xml"/>
  <Override PartName="/ppt/slideMasters/slideMaster33.xml" ContentType="application/vnd.openxmlformats-officedocument.presentationml.slideMaster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</p:sldIdLst>
  <p:notesMasterIdLst>
    <p:notesMasterId r:id="rId35"/>
  </p:notesMasterIdLst>
  <p:sldSz cx="12192000" cy="6858000"/>
  <p:notesSz cx="6858000" cy="12192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notesMaster" Target="notesMasters/notesMaster1.xml"/><Relationship Id="rId36" Type="http://schemas.openxmlformats.org/officeDocument/2006/relationships/presProps" Target="presProps.xml"/><Relationship Id="rId37" Type="http://schemas.openxmlformats.org/officeDocument/2006/relationships/viewProps" Target="viewProps.xml"/><Relationship Id="rId38" Type="http://schemas.openxmlformats.org/officeDocument/2006/relationships/theme" Target="theme/theme1.xml"/><Relationship Id="rId3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.xml"/>
		</Relationships>
</file>

<file path=ppt/notesSlides/_rels/notesSlide1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.xml"/>
		</Relationships>
</file>

<file path=ppt/notesSlides/_rels/notesSlide1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.xml"/>
		</Relationships>
</file>

<file path=ppt/notesSlides/_rels/notesSlide1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6.xml"/>
		</Relationships>
</file>

<file path=ppt/notesSlides/_rels/notesSlide1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7.xml"/>
		</Relationships>
</file>

<file path=ppt/notesSlides/_rels/notesSlide1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8.xml"/>
		</Relationships>
</file>

<file path=ppt/notesSlides/_rels/notesSlide1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9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2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0.xml"/>
		</Relationships>
</file>

<file path=ppt/notesSlides/_rels/notesSlide2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1.xml"/>
		</Relationships>
</file>

<file path=ppt/notesSlides/_rels/notesSlide2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2.xml"/>
		</Relationships>
</file>

<file path=ppt/notesSlides/_rels/notesSlide2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3.xml"/>
		</Relationships>
</file>

<file path=ppt/notesSlides/_rels/notesSlide2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4.xml"/>
		</Relationships>
</file>

<file path=ppt/notesSlides/_rels/notesSlide2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5.xml"/>
		</Relationships>
</file>

<file path=ppt/notesSlides/_rels/notesSlide2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6.xml"/>
		</Relationships>
</file>

<file path=ppt/notesSlides/_rels/notesSlide2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7.xml"/>
		</Relationships>
</file>

<file path=ppt/notesSlides/_rels/notesSlide2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8.xml"/>
		</Relationships>
</file>

<file path=ppt/notesSlides/_rels/notesSlide2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9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3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0.xml"/>
		</Relationships>
</file>

<file path=ppt/notesSlides/_rels/notesSlide3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1.xml"/>
		</Relationships>
</file>

<file path=ppt/notesSlides/_rels/notesSlide3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2.xml"/>
		</Relationships>
</file>

<file path=ppt/notesSlides/_rels/notesSlide3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STER_SLID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09600" y="1714500"/>
            <a:ext cx="10972800" cy="17145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5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East Lake</a:t>
            </a:r>
            <a:endParaRPr lang="en-US" sz="5400" dirty="0"/>
          </a:p>
          <a:p>
            <a:pPr algn="ctr"/>
            <a:r>
              <a:rPr lang="en-US" sz="5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Short-Term Rentals</a:t>
            </a:r>
            <a:endParaRPr lang="en-US" sz="5400" dirty="0"/>
          </a:p>
        </p:txBody>
      </p:sp>
      <p:sp>
        <p:nvSpPr>
          <p:cNvPr id="3" name="Text 1"/>
          <p:cNvSpPr/>
          <p:nvPr/>
        </p:nvSpPr>
        <p:spPr>
          <a:xfrm>
            <a:off x="2438400" y="3771900"/>
            <a:ext cx="7315200" cy="2743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2700" dirty="0">
                <a:solidFill>
                  <a:srgbClr val="C1C1C1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Listings Snapshot</a:t>
            </a:r>
            <a:endParaRPr lang="en-US" sz="2700" dirty="0"/>
          </a:p>
          <a:p>
            <a:pPr algn="ctr"/>
            <a:r>
              <a:rPr lang="en-US" sz="2700" dirty="0">
                <a:solidFill>
                  <a:srgbClr val="C1C1C1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ATL Neighbors</a:t>
            </a:r>
            <a:endParaRPr lang="en-US" sz="2700" dirty="0"/>
          </a:p>
          <a:p>
            <a:pPr algn="ctr"/>
            <a:r>
              <a:rPr lang="en-US" sz="2700" dirty="0">
                <a:solidFill>
                  <a:srgbClr val="C1C1C1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2022-06-01 to 2022-08-23</a:t>
            </a:r>
            <a:endParaRPr lang="en-US" sz="2700" dirty="0"/>
          </a:p>
        </p:txBody>
      </p:sp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1002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O_LISTINGS_SLID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09600" y="1714500"/>
            <a:ext cx="10972800" cy="17145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5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No Listings Found</a:t>
            </a:r>
            <a:endParaRPr lang="en-US" sz="5400" dirty="0"/>
          </a:p>
        </p:txBody>
      </p:sp>
      <p:sp>
        <p:nvSpPr>
          <p:cNvPr id="3" name="Text 1"/>
          <p:cNvSpPr/>
          <p:nvPr/>
        </p:nvSpPr>
        <p:spPr>
          <a:xfrm>
            <a:off x="2438400" y="3771900"/>
            <a:ext cx="7315200" cy="2743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2700" dirty="0">
                <a:solidFill>
                  <a:srgbClr val="C1C1C1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in East Lake</a:t>
            </a:r>
            <a:endParaRPr lang="en-US" sz="2700" dirty="0"/>
          </a:p>
        </p:txBody>
      </p:sp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1003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ISTING_WITH_IMAGES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03504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Crowdsourced Address:  </a:t>
            </a:r>
            <a:endParaRPr lang="en-US" sz="1800" dirty="0"/>
          </a:p>
        </p:txBody>
      </p:sp>
      <p:sp>
        <p:nvSpPr>
          <p:cNvPr id="3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 Address</a:t>
            </a:r>
            <a:endParaRPr lang="en-US" sz="1800" dirty="0"/>
          </a:p>
        </p:txBody>
      </p:sp>
      <p:sp>
        <p:nvSpPr>
          <p:cNvPr id="4" name="Text 1"/>
          <p:cNvSpPr/>
          <p:nvPr/>
        </p:nvSpPr>
        <p:spPr>
          <a:xfrm>
            <a:off x="603504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Bedrooms: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6" name="Text 2"/>
          <p:cNvSpPr/>
          <p:nvPr/>
        </p:nvSpPr>
        <p:spPr>
          <a:xfrm>
            <a:off x="603504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Maximum Occupancy: </a:t>
            </a:r>
            <a:endParaRPr lang="en-US" sz="1800" dirty="0"/>
          </a:p>
        </p:txBody>
      </p:sp>
      <p:sp>
        <p:nvSpPr>
          <p:cNvPr id="7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8" name="Text 3"/>
          <p:cNvSpPr/>
          <p:nvPr/>
        </p:nvSpPr>
        <p:spPr>
          <a:xfrm>
            <a:off x="603504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Rate: </a:t>
            </a:r>
            <a:endParaRPr lang="en-US" sz="1800" dirty="0"/>
          </a:p>
        </p:txBody>
      </p:sp>
      <p:sp>
        <p:nvSpPr>
          <p:cNvPr id="9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10" name="Text 4"/>
          <p:cNvSpPr/>
          <p:nvPr/>
        </p:nvSpPr>
        <p:spPr>
          <a:xfrm>
            <a:off x="603504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Rating: </a:t>
            </a:r>
            <a:endParaRPr lang="en-US" sz="1800" dirty="0"/>
          </a:p>
        </p:txBody>
      </p:sp>
      <p:sp>
        <p:nvSpPr>
          <p:cNvPr id="11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12" name="Text 5"/>
          <p:cNvSpPr/>
          <p:nvPr/>
        </p:nvSpPr>
        <p:spPr>
          <a:xfrm>
            <a:off x="603504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Minimum Nights: </a:t>
            </a:r>
            <a:endParaRPr lang="en-US" sz="1800" dirty="0"/>
          </a:p>
        </p:txBody>
      </p:sp>
      <p:sp>
        <p:nvSpPr>
          <p:cNvPr id="13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14" name="Text 6"/>
          <p:cNvSpPr/>
          <p:nvPr/>
        </p:nvSpPr>
        <p:spPr>
          <a:xfrm>
            <a:off x="603504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Host Name: </a:t>
            </a:r>
            <a:endParaRPr lang="en-US" sz="1800" dirty="0"/>
          </a:p>
        </p:txBody>
      </p:sp>
      <p:sp>
        <p:nvSpPr>
          <p:cNvPr id="15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16" name="Text 7"/>
          <p:cNvSpPr/>
          <p:nvPr/>
        </p:nvSpPr>
        <p:spPr>
          <a:xfrm>
            <a:off x="603504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Host Identifier: </a:t>
            </a:r>
            <a:endParaRPr lang="en-US" sz="1800" dirty="0"/>
          </a:p>
        </p:txBody>
      </p:sp>
      <p:sp>
        <p:nvSpPr>
          <p:cNvPr id="17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18" name="Text 8"/>
          <p:cNvSpPr/>
          <p:nvPr/>
        </p:nvSpPr>
        <p:spPr>
          <a:xfrm>
            <a:off x="603504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Total Host Listings: </a:t>
            </a:r>
            <a:endParaRPr lang="en-US" sz="1800" dirty="0"/>
          </a:p>
        </p:txBody>
      </p:sp>
      <p:sp>
        <p:nvSpPr>
          <p:cNvPr id="19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20" name="Text 9"/>
          <p:cNvSpPr/>
          <p:nvPr/>
        </p:nvSpPr>
        <p:spPr>
          <a:xfrm>
            <a:off x="603504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URL: </a:t>
            </a:r>
            <a:endParaRPr lang="en-US" sz="1800" dirty="0"/>
          </a:p>
        </p:txBody>
      </p:sp>
      <p:sp>
        <p:nvSpPr>
          <p:cNvPr id="21" name="Text 10"/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0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0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000" dirty="0"/>
          </a:p>
        </p:txBody>
      </p:sp>
      <p:sp>
        <p:nvSpPr>
          <p:cNvPr id="22" name="Text 10"/>
          <p:cNvSpPr/>
          <p:nvPr/>
        </p:nvSpPr>
        <p:spPr>
          <a:xfrm>
            <a:off x="603504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Date: </a:t>
            </a:r>
            <a:endParaRPr lang="en-US" sz="1800" dirty="0"/>
          </a:p>
        </p:txBody>
      </p:sp>
      <p:sp>
        <p:nvSpPr>
          <p:cNvPr id="23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24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(Placeholder 1)</a:t>
            </a:r>
            <a:endParaRPr lang="en-US" sz="4400" dirty="0"/>
          </a:p>
        </p:txBody>
      </p:sp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1004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4572000" y="473202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null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7308903" TargetMode="External"/><Relationship Id="rId3" Type="http://schemas.openxmlformats.org/officeDocument/2006/relationships/hyperlink" Target="https://www.airbnb.com/rooms/47308903" TargetMode="External"/><Relationship Id="rId2" Type="http://schemas.openxmlformats.org/officeDocument/2006/relationships/image" Target="../media/image-1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9973781" TargetMode="External"/><Relationship Id="rId3" Type="http://schemas.openxmlformats.org/officeDocument/2006/relationships/hyperlink" Target="https://www.airbnb.com/rooms/39973781" TargetMode="External"/><Relationship Id="rId2" Type="http://schemas.openxmlformats.org/officeDocument/2006/relationships/image" Target="../media/image-1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15135603" TargetMode="External"/><Relationship Id="rId3" Type="http://schemas.openxmlformats.org/officeDocument/2006/relationships/hyperlink" Target="https://www.airbnb.com/rooms/15135603" TargetMode="External"/><Relationship Id="rId2" Type="http://schemas.openxmlformats.org/officeDocument/2006/relationships/image" Target="../media/image-1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17035306" TargetMode="External"/><Relationship Id="rId3" Type="http://schemas.openxmlformats.org/officeDocument/2006/relationships/hyperlink" Target="https://www.airbnb.com/rooms/17035306" TargetMode="External"/><Relationship Id="rId2" Type="http://schemas.openxmlformats.org/officeDocument/2006/relationships/image" Target="../media/image-1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8748337" TargetMode="External"/><Relationship Id="rId3" Type="http://schemas.openxmlformats.org/officeDocument/2006/relationships/hyperlink" Target="https://www.airbnb.com/rooms/48748337" TargetMode="External"/><Relationship Id="rId2" Type="http://schemas.openxmlformats.org/officeDocument/2006/relationships/image" Target="../media/image-1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7881025" TargetMode="External"/><Relationship Id="rId3" Type="http://schemas.openxmlformats.org/officeDocument/2006/relationships/hyperlink" Target="https://www.airbnb.com/rooms/7881025" TargetMode="External"/><Relationship Id="rId2" Type="http://schemas.openxmlformats.org/officeDocument/2006/relationships/image" Target="../media/image-1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0676965" TargetMode="External"/><Relationship Id="rId3" Type="http://schemas.openxmlformats.org/officeDocument/2006/relationships/hyperlink" Target="https://www.airbnb.com/rooms/50676965" TargetMode="External"/><Relationship Id="rId2" Type="http://schemas.openxmlformats.org/officeDocument/2006/relationships/image" Target="../media/image-1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3373318" TargetMode="External"/><Relationship Id="rId3" Type="http://schemas.openxmlformats.org/officeDocument/2006/relationships/hyperlink" Target="https://www.airbnb.com/rooms/33373318" TargetMode="External"/><Relationship Id="rId2" Type="http://schemas.openxmlformats.org/officeDocument/2006/relationships/image" Target="../media/image-1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28443345" TargetMode="External"/><Relationship Id="rId3" Type="http://schemas.openxmlformats.org/officeDocument/2006/relationships/hyperlink" Target="https://www.airbnb.com/rooms/28443345" TargetMode="External"/><Relationship Id="rId2" Type="http://schemas.openxmlformats.org/officeDocument/2006/relationships/image" Target="../media/image-1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16064300" TargetMode="External"/><Relationship Id="rId3" Type="http://schemas.openxmlformats.org/officeDocument/2006/relationships/hyperlink" Target="https://www.airbnb.com/rooms/16064300" TargetMode="External"/><Relationship Id="rId2" Type="http://schemas.openxmlformats.org/officeDocument/2006/relationships/image" Target="../media/image-1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276850" TargetMode="External"/><Relationship Id="rId3" Type="http://schemas.openxmlformats.org/officeDocument/2006/relationships/hyperlink" Target="https://www.vrbo.com/2276850" TargetMode="External"/><Relationship Id="rId2" Type="http://schemas.openxmlformats.org/officeDocument/2006/relationships/image" Target="../media/image-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6466810" TargetMode="External"/><Relationship Id="rId3" Type="http://schemas.openxmlformats.org/officeDocument/2006/relationships/hyperlink" Target="https://www.airbnb.com/rooms/46466810" TargetMode="External"/><Relationship Id="rId2" Type="http://schemas.openxmlformats.org/officeDocument/2006/relationships/image" Target="../media/image-2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28014422" TargetMode="External"/><Relationship Id="rId3" Type="http://schemas.openxmlformats.org/officeDocument/2006/relationships/hyperlink" Target="https://www.airbnb.com/rooms/28014422" TargetMode="External"/><Relationship Id="rId2" Type="http://schemas.openxmlformats.org/officeDocument/2006/relationships/image" Target="../media/image-2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3773708" TargetMode="External"/><Relationship Id="rId3" Type="http://schemas.openxmlformats.org/officeDocument/2006/relationships/hyperlink" Target="https://www.airbnb.com/rooms/43773708" TargetMode="External"/><Relationship Id="rId2" Type="http://schemas.openxmlformats.org/officeDocument/2006/relationships/image" Target="../media/image-2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5911760" TargetMode="External"/><Relationship Id="rId3" Type="http://schemas.openxmlformats.org/officeDocument/2006/relationships/hyperlink" Target="https://www.airbnb.com/rooms/35911760" TargetMode="External"/><Relationship Id="rId2" Type="http://schemas.openxmlformats.org/officeDocument/2006/relationships/image" Target="../media/image-2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2650649" TargetMode="External"/><Relationship Id="rId3" Type="http://schemas.openxmlformats.org/officeDocument/2006/relationships/hyperlink" Target="https://www.airbnb.com/rooms/52650649" TargetMode="External"/><Relationship Id="rId2" Type="http://schemas.openxmlformats.org/officeDocument/2006/relationships/image" Target="../media/image-2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3362702" TargetMode="External"/><Relationship Id="rId3" Type="http://schemas.openxmlformats.org/officeDocument/2006/relationships/hyperlink" Target="https://www.airbnb.com/rooms/53362702" TargetMode="External"/><Relationship Id="rId2" Type="http://schemas.openxmlformats.org/officeDocument/2006/relationships/image" Target="../media/image-2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3800914" TargetMode="External"/><Relationship Id="rId3" Type="http://schemas.openxmlformats.org/officeDocument/2006/relationships/hyperlink" Target="https://www.airbnb.com/rooms/53800914" TargetMode="External"/><Relationship Id="rId2" Type="http://schemas.openxmlformats.org/officeDocument/2006/relationships/image" Target="../media/image-2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4224510" TargetMode="External"/><Relationship Id="rId3" Type="http://schemas.openxmlformats.org/officeDocument/2006/relationships/hyperlink" Target="https://www.airbnb.com/rooms/54224510" TargetMode="External"/><Relationship Id="rId2" Type="http://schemas.openxmlformats.org/officeDocument/2006/relationships/image" Target="../media/image-2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9656780ha" TargetMode="External"/><Relationship Id="rId3" Type="http://schemas.openxmlformats.org/officeDocument/2006/relationships/hyperlink" Target="https://www.vrbo.com/9656780ha" TargetMode="External"/><Relationship Id="rId2" Type="http://schemas.openxmlformats.org/officeDocument/2006/relationships/image" Target="../media/image-2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1423579" TargetMode="External"/><Relationship Id="rId3" Type="http://schemas.openxmlformats.org/officeDocument/2006/relationships/hyperlink" Target="https://www.vrbo.com/1423579" TargetMode="External"/><Relationship Id="rId2" Type="http://schemas.openxmlformats.org/officeDocument/2006/relationships/image" Target="../media/image-2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1997341" TargetMode="External"/><Relationship Id="rId3" Type="http://schemas.openxmlformats.org/officeDocument/2006/relationships/hyperlink" Target="https://www.vrbo.com/1997341" TargetMode="External"/><Relationship Id="rId2" Type="http://schemas.openxmlformats.org/officeDocument/2006/relationships/image" Target="../media/image-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718068" TargetMode="External"/><Relationship Id="rId3" Type="http://schemas.openxmlformats.org/officeDocument/2006/relationships/hyperlink" Target="https://www.vrbo.com/2718068" TargetMode="External"/><Relationship Id="rId2" Type="http://schemas.openxmlformats.org/officeDocument/2006/relationships/image" Target="../media/image-3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697285" TargetMode="External"/><Relationship Id="rId3" Type="http://schemas.openxmlformats.org/officeDocument/2006/relationships/hyperlink" Target="https://www.vrbo.com/2697285" TargetMode="External"/><Relationship Id="rId2" Type="http://schemas.openxmlformats.org/officeDocument/2006/relationships/image" Target="../media/image-3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885425" TargetMode="External"/><Relationship Id="rId3" Type="http://schemas.openxmlformats.org/officeDocument/2006/relationships/hyperlink" Target="https://www.vrbo.com/2885425" TargetMode="External"/><Relationship Id="rId2" Type="http://schemas.openxmlformats.org/officeDocument/2006/relationships/image" Target="../media/image-3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1833833" TargetMode="External"/><Relationship Id="rId3" Type="http://schemas.openxmlformats.org/officeDocument/2006/relationships/hyperlink" Target="https://www.airbnb.com/rooms/31833833" TargetMode="External"/><Relationship Id="rId2" Type="http://schemas.openxmlformats.org/officeDocument/2006/relationships/image" Target="../media/image-3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7429722ha" TargetMode="External"/><Relationship Id="rId3" Type="http://schemas.openxmlformats.org/officeDocument/2006/relationships/hyperlink" Target="https://www.vrbo.com/7429722ha" TargetMode="External"/><Relationship Id="rId2" Type="http://schemas.openxmlformats.org/officeDocument/2006/relationships/image" Target="../media/image-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0308879" TargetMode="External"/><Relationship Id="rId3" Type="http://schemas.openxmlformats.org/officeDocument/2006/relationships/hyperlink" Target="https://www.airbnb.com/rooms/50308879" TargetMode="External"/><Relationship Id="rId2" Type="http://schemas.openxmlformats.org/officeDocument/2006/relationships/image" Target="../media/image-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5876511" TargetMode="External"/><Relationship Id="rId3" Type="http://schemas.openxmlformats.org/officeDocument/2006/relationships/hyperlink" Target="https://www.airbnb.com/rooms/45876511" TargetMode="External"/><Relationship Id="rId2" Type="http://schemas.openxmlformats.org/officeDocument/2006/relationships/image" Target="../media/image-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9046698" TargetMode="External"/><Relationship Id="rId3" Type="http://schemas.openxmlformats.org/officeDocument/2006/relationships/hyperlink" Target="https://www.airbnb.com/rooms/9046698" TargetMode="External"/><Relationship Id="rId2" Type="http://schemas.openxmlformats.org/officeDocument/2006/relationships/image" Target="../media/image-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1981541" TargetMode="External"/><Relationship Id="rId3" Type="http://schemas.openxmlformats.org/officeDocument/2006/relationships/hyperlink" Target="https://www.airbnb.com/rooms/41981541" TargetMode="External"/><Relationship Id="rId2" Type="http://schemas.openxmlformats.org/officeDocument/2006/relationships/image" Target="../media/image-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0118650" TargetMode="External"/><Relationship Id="rId3" Type="http://schemas.openxmlformats.org/officeDocument/2006/relationships/hyperlink" Target="https://www.airbnb.com/rooms/40118650" TargetMode="External"/><Relationship Id="rId2" Type="http://schemas.openxmlformats.org/officeDocument/2006/relationships/image" Target="../media/image-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</a:t>
            </a:fld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47308903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https://www.airbnb.com/rooms/47308903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10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$384 - $605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4.67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110863796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Calvin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05/4730890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10</a:t>
            </a:fld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39973781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https://www.airbnb.com/rooms/39973781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$109 - $153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4.84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2233744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Brenton And Lauren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05/3997378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11</a:t>
            </a:fld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15135603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https://www.airbnb.com/rooms/15135603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$50 - $101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4.91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35889857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Greg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05/1513560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12</a:t>
            </a:fld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17035306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https://www.airbnb.com/rooms/17035306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$43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25664310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Jen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7-04/1703530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13</a:t>
            </a:fld>
            <a:endParaRPr 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48748337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https://www.airbnb.com/rooms/48748337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Studio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$99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179328702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Salehin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7-04/4874833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14</a:t>
            </a:fld>
            <a:endParaRPr 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7881025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https://www.airbnb.com/rooms/7881025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$79 - $132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4.94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6762241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Connie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17/788102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15</a:t>
            </a:fld>
            <a:endParaRPr 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50676965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https://www.airbnb.com/rooms/50676965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$151 - $586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5.0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5016095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Camille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7-15/5067696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16</a:t>
            </a:fld>
            <a:endParaRPr 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33373318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https://www.airbnb.com/rooms/33373318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$95 - $110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4.93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68156082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Tanya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17/3337331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17</a:t>
            </a:fld>
            <a:endParaRPr 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28443345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https://www.airbnb.com/rooms/28443345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$117 - $122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4.97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31041570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Christina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17/2844334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18</a:t>
            </a:fld>
            <a:endParaRPr 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16064300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https://www.airbnb.com/rooms/16064300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$30 - $35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5.0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15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104639825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Andrene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12/1606430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19</a:t>
            </a:fld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2276850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https://www.vrbo.com/2276850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$238 - $250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Michael Lowe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16/321.2276850.284173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</a:t>
            </a:fld>
            <a:endParaRPr 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46466810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https://www.airbnb.com/rooms/46466810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$250 - $341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4.87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93368000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Kerri And Josh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11/4646681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20</a:t>
            </a:fld>
            <a:endParaRPr 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28014422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https://www.airbnb.com/rooms/28014422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$244 - $339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4.89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211591623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Eric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17/2801442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21</a:t>
            </a:fld>
            <a:endParaRPr lang="en-US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43773708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https://www.airbnb.com/rooms/43773708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$150 - $208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4.83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51928084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Butch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12/4377370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22</a:t>
            </a:fld>
            <a:endParaRPr lang="en-US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35911760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https://www.airbnb.com/rooms/35911760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$134 - $200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5.0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270113391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Monica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6-20/3591176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23</a:t>
            </a:fld>
            <a:endParaRPr lang="en-US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52650649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https://www.airbnb.com/rooms/52650649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$560 - $700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231958518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Cashana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10-10/5265064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24</a:t>
            </a:fld>
            <a:endParaRPr lang="en-US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53362702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https://www.airbnb.com/rooms/53362702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$120 - $278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4.84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70083127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Quintin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11-28/5336270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25</a:t>
            </a:fld>
            <a:endParaRPr lang="en-US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53800914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https://www.airbnb.com/rooms/53800914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$163 - $254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4.88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108938211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Janeen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12-26/5380091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26</a:t>
            </a:fld>
            <a:endParaRPr lang="en-US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54224510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https://www.airbnb.com/rooms/54224510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$116 - $146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4.88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29347614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Angie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2-03-08/5422451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27</a:t>
            </a:fld>
            <a:endParaRPr lang="en-US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9656780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https://www.vrbo.com/9656780ha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9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$198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Lora Clemens @ 201 953 5015 or Kellie Simpson @ 678 373 2426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3-12/121.9656780.873906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28</a:t>
            </a:fld>
            <a:endParaRPr lang="en-US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1423579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https://www.vrbo.com/1423579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10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$1,000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3-20/321.1423579.198207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29</a:t>
            </a:fld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1997341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https://www.vrbo.com/1997341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$135 - $178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4.571429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Stephen Whitfield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321.1997341.256185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</a:t>
            </a:fld>
            <a:endParaRPr lang="en-US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2718068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https://www.vrbo.com/2718068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$165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30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Nathan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3-22/321.2718068.328889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30</a:t>
            </a:fld>
            <a:endParaRPr lang="en-US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2697285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https://www.vrbo.com/2697285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$130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6-21/321.2697285.326804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31</a:t>
            </a:fld>
            <a:endParaRPr lang="en-US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2885425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https://www.vrbo.com/2885425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$290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Jacob Raby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7-01/321.2885425.345746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32</a:t>
            </a:fld>
            <a:endParaRPr lang="en-US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31833833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https://www.airbnb.com/rooms/31833833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54673906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Grady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2-08-14/3183383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33</a:t>
            </a:fld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7429722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https://www.vrbo.com/7429722ha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$264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121.7429722.681290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</a:t>
            </a:fld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50308879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https://www.airbnb.com/rooms/50308879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$258 - $434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5.0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406240977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Derek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6-26/5030887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</a:t>
            </a:fld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45876511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https://www.airbnb.com/rooms/45876511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$200 - $521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39147821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Michael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17/4587651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</a:t>
            </a:fld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9046698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https://www.airbnb.com/rooms/9046698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$60 - $96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4.88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29262831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Timothy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4-05/904669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7</a:t>
            </a:fld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41981541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https://www.airbnb.com/rooms/41981541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$106 - $226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4.88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19636176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Reina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pic>
        <p:nvPicPr>
          <p:cNvPr id="14" name="Image 0" descr="./data/compressed-images/airbnb/2021-05-22/4198154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8</a:t>
            </a:fld>
            <a:endParaRPr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40118650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https://www.airbnb.com/rooms/40118650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$90 - $111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5.0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48950617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Kristine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17/4011865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9</a:t>
            </a:fld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33</Slides>
  <Notes>33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6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East Lake Short-Term Rentals</dc:title>
  <dc:subject>Short-Term Rental Listing Snapshot</dc:subject>
  <dc:creator>ATL Neighbors</dc:creator>
  <cp:lastModifiedBy>ATL Neighbors</cp:lastModifiedBy>
  <cp:revision>1</cp:revision>
  <dcterms:created xsi:type="dcterms:W3CDTF">2022-09-01T12:24:21Z</dcterms:created>
  <dcterms:modified xsi:type="dcterms:W3CDTF">2022-09-01T12:24:21Z</dcterms:modified>
</cp:coreProperties>
</file>