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notesMasterIdLst>
    <p:notesMasterId r:id="rId7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East Chastain Park</a:t>
            </a:r>
            <a:endParaRPr lang="en-US" sz="5400" dirty="0"/>
          </a:p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Short-Term Rentals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Listings Snapshot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ATL Neighbors</a:t>
            </a:r>
            <a:endParaRPr lang="en-US" sz="2700" dirty="0"/>
          </a:p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2022-06-01 to 2022-08-23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1002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O_LISTINGS_SLIDE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9600" y="1714500"/>
            <a:ext cx="10972800" cy="17145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5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No Listings Found</a:t>
            </a:r>
            <a:endParaRPr lang="en-US" sz="5400" dirty="0"/>
          </a:p>
        </p:txBody>
      </p:sp>
      <p:sp>
        <p:nvSpPr>
          <p:cNvPr id="3" name="Text 1"/>
          <p:cNvSpPr/>
          <p:nvPr/>
        </p:nvSpPr>
        <p:spPr>
          <a:xfrm>
            <a:off x="2438400" y="3771900"/>
            <a:ext cx="7315200" cy="2743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/>
            <a:r>
              <a:rPr lang="en-US" sz="2700" dirty="0">
                <a:solidFill>
                  <a:srgbClr val="C1C1C1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in East Chastain Park</a:t>
            </a:r>
            <a:endParaRPr lang="en-US" sz="27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1003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STING_WITH_IMAGES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603504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Crowdsourced Address:  </a:t>
            </a:r>
            <a:endParaRPr lang="en-US" sz="1800" dirty="0"/>
          </a:p>
        </p:txBody>
      </p:sp>
      <p:sp>
        <p:nvSpPr>
          <p:cNvPr id="3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 Address</a:t>
            </a:r>
            <a:endParaRPr lang="en-US" sz="1800" dirty="0"/>
          </a:p>
        </p:txBody>
      </p:sp>
      <p:sp>
        <p:nvSpPr>
          <p:cNvPr id="4" name="Text 1"/>
          <p:cNvSpPr/>
          <p:nvPr/>
        </p:nvSpPr>
        <p:spPr>
          <a:xfrm>
            <a:off x="603504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Bedrooms: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6" name="Text 2"/>
          <p:cNvSpPr/>
          <p:nvPr/>
        </p:nvSpPr>
        <p:spPr>
          <a:xfrm>
            <a:off x="603504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Maximum Occupancy: </a:t>
            </a:r>
            <a:endParaRPr lang="en-US" sz="1800" dirty="0"/>
          </a:p>
        </p:txBody>
      </p:sp>
      <p:sp>
        <p:nvSpPr>
          <p:cNvPr id="7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8" name="Text 3"/>
          <p:cNvSpPr/>
          <p:nvPr/>
        </p:nvSpPr>
        <p:spPr>
          <a:xfrm>
            <a:off x="603504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Rate: </a:t>
            </a:r>
            <a:endParaRPr lang="en-US" sz="1800" dirty="0"/>
          </a:p>
        </p:txBody>
      </p:sp>
      <p:sp>
        <p:nvSpPr>
          <p:cNvPr id="9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0" name="Text 4"/>
          <p:cNvSpPr/>
          <p:nvPr/>
        </p:nvSpPr>
        <p:spPr>
          <a:xfrm>
            <a:off x="603504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Rating: </a:t>
            </a:r>
            <a:endParaRPr lang="en-US" sz="1800" dirty="0"/>
          </a:p>
        </p:txBody>
      </p:sp>
      <p:sp>
        <p:nvSpPr>
          <p:cNvPr id="11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2" name="Text 5"/>
          <p:cNvSpPr/>
          <p:nvPr/>
        </p:nvSpPr>
        <p:spPr>
          <a:xfrm>
            <a:off x="603504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Minimum Nights: </a:t>
            </a:r>
            <a:endParaRPr lang="en-US" sz="1800" dirty="0"/>
          </a:p>
        </p:txBody>
      </p:sp>
      <p:sp>
        <p:nvSpPr>
          <p:cNvPr id="13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4" name="Text 6"/>
          <p:cNvSpPr/>
          <p:nvPr/>
        </p:nvSpPr>
        <p:spPr>
          <a:xfrm>
            <a:off x="603504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Name: </a:t>
            </a:r>
            <a:endParaRPr lang="en-US" sz="1800" dirty="0"/>
          </a:p>
        </p:txBody>
      </p:sp>
      <p:sp>
        <p:nvSpPr>
          <p:cNvPr id="15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6" name="Text 7"/>
          <p:cNvSpPr/>
          <p:nvPr/>
        </p:nvSpPr>
        <p:spPr>
          <a:xfrm>
            <a:off x="603504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Host Identifier: </a:t>
            </a:r>
            <a:endParaRPr lang="en-US" sz="1800" dirty="0"/>
          </a:p>
        </p:txBody>
      </p:sp>
      <p:sp>
        <p:nvSpPr>
          <p:cNvPr id="17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18" name="Text 8"/>
          <p:cNvSpPr/>
          <p:nvPr/>
        </p:nvSpPr>
        <p:spPr>
          <a:xfrm>
            <a:off x="603504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Total Host Listings: </a:t>
            </a:r>
            <a:endParaRPr lang="en-US" sz="1800" dirty="0"/>
          </a:p>
        </p:txBody>
      </p:sp>
      <p:sp>
        <p:nvSpPr>
          <p:cNvPr id="19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0" name="Text 9"/>
          <p:cNvSpPr/>
          <p:nvPr/>
        </p:nvSpPr>
        <p:spPr>
          <a:xfrm>
            <a:off x="603504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URL: </a:t>
            </a:r>
            <a:endParaRPr lang="en-US" sz="1800" dirty="0"/>
          </a:p>
        </p:txBody>
      </p:sp>
      <p:sp>
        <p:nvSpPr>
          <p:cNvPr id="21" name="Text 10"/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0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000" dirty="0"/>
          </a:p>
        </p:txBody>
      </p:sp>
      <p:sp>
        <p:nvSpPr>
          <p:cNvPr id="22" name="Text 10"/>
          <p:cNvSpPr/>
          <p:nvPr/>
        </p:nvSpPr>
        <p:spPr>
          <a:xfrm>
            <a:off x="603504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r"/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Date: </a:t>
            </a:r>
            <a:endParaRPr lang="en-US" sz="1800" dirty="0"/>
          </a:p>
        </p:txBody>
      </p:sp>
      <p:sp>
        <p:nvSpPr>
          <p:cNvPr id="23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Unknown</a:t>
            </a:r>
            <a:endParaRPr lang="en-US" sz="1800" dirty="0"/>
          </a:p>
        </p:txBody>
      </p:sp>
      <p:sp>
        <p:nvSpPr>
          <p:cNvPr id="24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>
            <a:lvl1pPr algn="l" indent="0" marL="0">
              <a:buNone/>
              <a:def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defRPr>
            </a:lvl1pPr>
          </a:lstStyle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(Placeholder 1)</a:t>
            </a:r>
            <a:endParaRPr lang="en-US" sz="4400" dirty="0"/>
          </a:p>
        </p:txBody>
      </p:sp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1004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4572000" y="473202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null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1154687" TargetMode="External"/><Relationship Id="rId3" Type="http://schemas.openxmlformats.org/officeDocument/2006/relationships/hyperlink" Target="https://www.airbnb.com/rooms/41154687" TargetMode="External"/><Relationship Id="rId2" Type="http://schemas.openxmlformats.org/officeDocument/2006/relationships/image" Target="../media/image-2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45985626" TargetMode="External"/><Relationship Id="rId3" Type="http://schemas.openxmlformats.org/officeDocument/2006/relationships/hyperlink" Target="https://www.airbnb.com/rooms/45985626" TargetMode="External"/><Relationship Id="rId2" Type="http://schemas.openxmlformats.org/officeDocument/2006/relationships/image" Target="../media/image-3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51300232" TargetMode="External"/><Relationship Id="rId3" Type="http://schemas.openxmlformats.org/officeDocument/2006/relationships/hyperlink" Target="https://www.airbnb.com/rooms/51300232" TargetMode="External"/><Relationship Id="rId2" Type="http://schemas.openxmlformats.org/officeDocument/2006/relationships/image" Target="../media/image-4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airbnb.com/rooms/31733527" TargetMode="External"/><Relationship Id="rId3" Type="http://schemas.openxmlformats.org/officeDocument/2006/relationships/hyperlink" Target="https://www.airbnb.com/rooms/31733527" TargetMode="External"/><Relationship Id="rId2" Type="http://schemas.openxmlformats.org/officeDocument/2006/relationships/image" Target="../media/image-5-1.png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1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41154687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https://www.airbnb.com/rooms/41154687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$535 - $678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4.60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124328425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Kim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pic>
        <p:nvPicPr>
          <p:cNvPr id="14" name="Image 0" descr="./data/compressed-images/airbnb/2021-04-05/4115468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2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45985626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https://www.airbnb.com/rooms/45985626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6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$1495 - $2495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190997518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Brandon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7</a:t>
            </a:r>
            <a:endParaRPr lang="en-US" sz="1800" dirty="0"/>
          </a:p>
        </p:txBody>
      </p:sp>
      <p:pic>
        <p:nvPicPr>
          <p:cNvPr id="14" name="Image 0" descr="./data/compressed-images/airbnb/2021-04-05/45985626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3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51300232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https://www.airbnb.com/rooms/51300232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$85 - $132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276121861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Jun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Anna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08-25/51300232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4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11"/>
          <p:cNvSpPr/>
          <p:nvPr>
            <p:ph idx="122" hasCustomPrompt="1"/>
          </p:nvPr>
        </p:nvSpPr>
        <p:spPr>
          <a:xfrm>
            <a:off x="6400800" y="342900"/>
            <a:ext cx="6096000" cy="914400"/>
          </a:xfrm>
          <a:prstGeom prst="rect">
            <a:avLst/>
          </a:prstGeom>
          <a:noFill/>
          <a:ln/>
        </p:spPr>
        <p:txBody>
          <a:bodyPr wrap="square" rtlCol="0"/>
          <a:lstStyle/>
          <a:p>
            <a:pPr algn="l" indent="0" marL="0">
              <a:buNone/>
            </a:pPr>
            <a:r>
              <a:rPr lang="en-US" sz="44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Listing 31733527</a:t>
            </a:r>
            <a:endParaRPr lang="en-US" sz="4400" dirty="0"/>
          </a:p>
        </p:txBody>
      </p:sp>
      <p:sp>
        <p:nvSpPr>
          <p:cNvPr id="3" name="Text 10">
            <a:hlinkClick r:id="rId1" tooltip=""/>
          </p:cNvPr>
          <p:cNvSpPr/>
          <p:nvPr>
            <p:ph idx="119" hasCustomPrompt="1"/>
          </p:nvPr>
        </p:nvSpPr>
        <p:spPr>
          <a:xfrm>
            <a:off x="9144000" y="46634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000" u="sng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  <a:hlinkClick r:id="rId1" invalidUrl="" action="" tgtFrame="" tooltip="" history="1" highlightClick="0" endSnd="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https://www.airbnb.com/rooms/31733527</a:t>
            </a:r>
            <a:endParaRPr lang="en-US" sz="1000" dirty="0"/>
          </a:p>
        </p:txBody>
      </p:sp>
      <p:sp>
        <p:nvSpPr>
          <p:cNvPr id="4" name="Text 1"/>
          <p:cNvSpPr/>
          <p:nvPr>
            <p:ph idx="101" hasCustomPrompt="1"/>
          </p:nvPr>
        </p:nvSpPr>
        <p:spPr>
          <a:xfrm>
            <a:off x="9144000" y="13716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 </a:t>
            </a:r>
            <a:endParaRPr lang="en-US" sz="1800" dirty="0"/>
          </a:p>
        </p:txBody>
      </p:sp>
      <p:sp>
        <p:nvSpPr>
          <p:cNvPr id="5" name="Text 2"/>
          <p:cNvSpPr/>
          <p:nvPr>
            <p:ph idx="103" hasCustomPrompt="1"/>
          </p:nvPr>
        </p:nvSpPr>
        <p:spPr>
          <a:xfrm>
            <a:off x="9144000" y="17373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sp>
        <p:nvSpPr>
          <p:cNvPr id="6" name="Text 3"/>
          <p:cNvSpPr/>
          <p:nvPr>
            <p:ph idx="105" hasCustomPrompt="1"/>
          </p:nvPr>
        </p:nvSpPr>
        <p:spPr>
          <a:xfrm>
            <a:off x="9144000" y="21031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4</a:t>
            </a:r>
            <a:endParaRPr lang="en-US" sz="1800" dirty="0"/>
          </a:p>
        </p:txBody>
      </p:sp>
      <p:sp>
        <p:nvSpPr>
          <p:cNvPr id="7" name="Text 4"/>
          <p:cNvSpPr/>
          <p:nvPr>
            <p:ph idx="107" hasCustomPrompt="1"/>
          </p:nvPr>
        </p:nvSpPr>
        <p:spPr>
          <a:xfrm>
            <a:off x="9144000" y="24688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$196 - $281</a:t>
            </a:r>
            <a:endParaRPr lang="en-US" sz="1800" dirty="0"/>
          </a:p>
        </p:txBody>
      </p:sp>
      <p:sp>
        <p:nvSpPr>
          <p:cNvPr id="8" name="Text 5"/>
          <p:cNvSpPr/>
          <p:nvPr>
            <p:ph idx="109" hasCustomPrompt="1"/>
          </p:nvPr>
        </p:nvSpPr>
        <p:spPr>
          <a:xfrm>
            <a:off x="9144000" y="283464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5.0</a:t>
            </a:r>
            <a:endParaRPr lang="en-US" sz="1800" dirty="0"/>
          </a:p>
        </p:txBody>
      </p:sp>
      <p:sp>
        <p:nvSpPr>
          <p:cNvPr id="9" name="Text 6"/>
          <p:cNvSpPr/>
          <p:nvPr>
            <p:ph idx="111" hasCustomPrompt="1"/>
          </p:nvPr>
        </p:nvSpPr>
        <p:spPr>
          <a:xfrm>
            <a:off x="9144000" y="32004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2</a:t>
            </a:r>
            <a:endParaRPr lang="en-US" sz="1800" dirty="0"/>
          </a:p>
        </p:txBody>
      </p:sp>
      <p:sp>
        <p:nvSpPr>
          <p:cNvPr id="10" name="Text 8"/>
          <p:cNvSpPr/>
          <p:nvPr>
            <p:ph idx="115" hasCustomPrompt="1"/>
          </p:nvPr>
        </p:nvSpPr>
        <p:spPr>
          <a:xfrm>
            <a:off x="9144000" y="393192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30499875</a:t>
            </a:r>
            <a:endParaRPr lang="en-US" sz="1800" dirty="0"/>
          </a:p>
        </p:txBody>
      </p:sp>
      <p:sp>
        <p:nvSpPr>
          <p:cNvPr id="11" name="Text 11"/>
          <p:cNvSpPr/>
          <p:nvPr>
            <p:ph idx="121" hasCustomPrompt="1"/>
          </p:nvPr>
        </p:nvSpPr>
        <p:spPr>
          <a:xfrm>
            <a:off x="9144000" y="502920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Aug 2022</a:t>
            </a:r>
            <a:endParaRPr lang="en-US" sz="1800" dirty="0"/>
          </a:p>
        </p:txBody>
      </p:sp>
      <p:sp>
        <p:nvSpPr>
          <p:cNvPr id="12" name="Text 7"/>
          <p:cNvSpPr/>
          <p:nvPr>
            <p:ph idx="113" hasCustomPrompt="1"/>
          </p:nvPr>
        </p:nvSpPr>
        <p:spPr>
          <a:xfrm>
            <a:off x="9144000" y="356616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Chris</a:t>
            </a:r>
            <a:endParaRPr lang="en-US" sz="1800" dirty="0"/>
          </a:p>
        </p:txBody>
      </p:sp>
      <p:sp>
        <p:nvSpPr>
          <p:cNvPr id="13" name="Text 9"/>
          <p:cNvSpPr/>
          <p:nvPr>
            <p:ph idx="117" hasCustomPrompt="1"/>
          </p:nvPr>
        </p:nvSpPr>
        <p:spPr>
          <a:xfrm>
            <a:off x="9144000" y="4297680"/>
            <a:ext cx="320040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1800" dirty="0">
                <a:solidFill>
                  <a:srgbClr val="0A0A0A"/>
                </a:solidFill>
                <a:latin typeface="georgia" pitchFamily="34" charset="0"/>
                <a:ea typeface="georgia" pitchFamily="34" charset="-122"/>
                <a:cs typeface="georgia" pitchFamily="34" charset="-120"/>
              </a:rPr>
              <a:t>1</a:t>
            </a:r>
            <a:endParaRPr lang="en-US" sz="1800" dirty="0"/>
          </a:p>
        </p:txBody>
      </p:sp>
      <p:pic>
        <p:nvPicPr>
          <p:cNvPr id="14" name="Image 0" descr="./data/compressed-images/airbnb/2021-10-12/31733527.png">
            <a:hlinkClick r:id="rId3" tooltip=""/>
          </p:cNvPr>
          <p:cNvPicPr>
            <a:picLocks noChangeAspect="1"/>
          </p:cNvPicPr>
          <p:nvPr/>
        </p:nvPicPr>
        <p:blipFill>
          <a:blip r:embed="rId2"/>
          <a:srcRect l="0" r="1823" t="0" b="29178"/>
          <a:stretch/>
        </p:blipFill>
        <p:spPr>
          <a:xfrm>
            <a:off x="0" y="0"/>
            <a:ext cx="6400800" cy="6858000"/>
          </a:xfrm>
          <a:prstGeom prst="rect">
            <a:avLst/>
          </a:prstGeom>
        </p:spPr>
      </p:pic>
      <p:sp>
        <p:nvSpPr>
          <p:cNvPr id="25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6096000" y="6309360"/>
            <a:ext cx="800000" cy="300000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0"/>
            </a:ext>
          </a:extLst>
        </p:spPr>
        <p:txBody>
          <a:bodyPr/>
          <a:lstStyle>
            <a:lvl1pPr>
              <a:defRPr sz="1200">
                <a:solidFill>
                  <a:srgbClr val="C1C1C1"/>
                </a:solidFill>
                <a:latin typeface="georgia"/>
                <a:ea typeface="georgia"/>
                <a:cs typeface="georgia"/>
              </a:defRPr>
            </a:lvl1pPr>
          </a:lstStyle>
          <a:p>
            <a:pPr algn="l"/>
            <a:fld id="{F7021451-1387-4CA6-816F-3879F97B5CBC}" type="slidenum">
              <a:rPr b="0" lang="en-US"/>
              <a:t>5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East Chastain Park Short-Term Rentals</dc:title>
  <dc:subject>Short-Term Rental Listing Snapshot</dc:subject>
  <dc:creator>ATL Neighbors</dc:creator>
  <cp:lastModifiedBy>ATL Neighbors</cp:lastModifiedBy>
  <cp:revision>1</cp:revision>
  <dcterms:created xsi:type="dcterms:W3CDTF">2022-09-01T12:23:38Z</dcterms:created>
  <dcterms:modified xsi:type="dcterms:W3CDTF">2022-09-01T12:23:38Z</dcterms:modified>
</cp:coreProperties>
</file>