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9.xml" ContentType="application/vnd.openxmlformats-officedocument.presentationml.slide+xml"/>
  <Override PartName="/ppt/slideMasters/slideMaster10.xml" ContentType="application/vnd.openxmlformats-officedocument.presentationml.slideMaster+xml"/>
  <Override PartName="/ppt/slides/slide10.xml" ContentType="application/vnd.openxmlformats-officedocument.presentationml.slide+xml"/>
  <Override PartName="/ppt/slideMasters/slideMaster11.xml" ContentType="application/vnd.openxmlformats-officedocument.presentationml.slideMaster+xml"/>
  <Override PartName="/ppt/slides/slide11.xml" ContentType="application/vnd.openxmlformats-officedocument.presentationml.slide+xml"/>
  <Override PartName="/ppt/slideMasters/slideMaster12.xml" ContentType="application/vnd.openxmlformats-officedocument.presentationml.slideMaster+xml"/>
  <Override PartName="/ppt/slides/slide12.xml" ContentType="application/vnd.openxmlformats-officedocument.presentationml.slide+xml"/>
  <Override PartName="/ppt/slideMasters/slideMaster13.xml" ContentType="application/vnd.openxmlformats-officedocument.presentationml.slideMaster+xml"/>
  <Override PartName="/ppt/slides/slide13.xml" ContentType="application/vnd.openxmlformats-officedocument.presentationml.slide+xml"/>
  <Override PartName="/ppt/slideMasters/slideMaster14.xml" ContentType="application/vnd.openxmlformats-officedocument.presentationml.slideMaster+xml"/>
  <Override PartName="/ppt/slides/slide14.xml" ContentType="application/vnd.openxmlformats-officedocument.presentationml.slide+xml"/>
  <Override PartName="/ppt/slideMasters/slideMaster15.xml" ContentType="application/vnd.openxmlformats-officedocument.presentationml.slideMaster+xml"/>
  <Override PartName="/ppt/slides/slide15.xml" ContentType="application/vnd.openxmlformats-officedocument.presentationml.slide+xml"/>
  <Override PartName="/ppt/slideMasters/slideMaster16.xml" ContentType="application/vnd.openxmlformats-officedocument.presentationml.slideMaster+xml"/>
  <Override PartName="/ppt/slides/slide16.xml" ContentType="application/vnd.openxmlformats-officedocument.presentationml.slide+xml"/>
  <Override PartName="/ppt/slideMasters/slideMaster17.xml" ContentType="application/vnd.openxmlformats-officedocument.presentationml.slideMaster+xml"/>
  <Override PartName="/ppt/slides/slide17.xml" ContentType="application/vnd.openxmlformats-officedocument.presentationml.slide+xml"/>
  <Override PartName="/ppt/slideMasters/slideMaster18.xml" ContentType="application/vnd.openxmlformats-officedocument.presentationml.slideMaster+xml"/>
  <Override PartName="/ppt/slides/slide18.xml" ContentType="application/vnd.openxmlformats-officedocument.presentationml.slide+xml"/>
  <Override PartName="/ppt/slideMasters/slideMaster19.xml" ContentType="application/vnd.openxmlformats-officedocument.presentationml.slideMaster+xml"/>
  <Override PartName="/ppt/slides/slide19.xml" ContentType="application/vnd.openxmlformats-officedocument.presentationml.slide+xml"/>
  <Override PartName="/ppt/slideMasters/slideMaster20.xml" ContentType="application/vnd.openxmlformats-officedocument.presentationml.slideMaster+xml"/>
  <Override PartName="/ppt/slides/slide20.xml" ContentType="application/vnd.openxmlformats-officedocument.presentationml.slide+xml"/>
  <Override PartName="/ppt/slideMasters/slideMaster21.xml" ContentType="application/vnd.openxmlformats-officedocument.presentationml.slideMaster+xml"/>
  <Override PartName="/ppt/slides/slide21.xml" ContentType="application/vnd.openxmlformats-officedocument.presentationml.slide+xml"/>
  <Override PartName="/ppt/slideMasters/slideMaster22.xml" ContentType="application/vnd.openxmlformats-officedocument.presentationml.slideMaster+xml"/>
  <Override PartName="/ppt/slides/slide22.xml" ContentType="application/vnd.openxmlformats-officedocument.presentationml.slide+xml"/>
  <Override PartName="/ppt/slideMasters/slideMaster23.xml" ContentType="application/vnd.openxmlformats-officedocument.presentationml.slideMaster+xml"/>
  <Override PartName="/ppt/slides/slide23.xml" ContentType="application/vnd.openxmlformats-officedocument.presentationml.slide+xml"/>
  <Override PartName="/ppt/slideMasters/slideMaster24.xml" ContentType="application/vnd.openxmlformats-officedocument.presentationml.slideMaster+xml"/>
  <Override PartName="/ppt/slides/slide24.xml" ContentType="application/vnd.openxmlformats-officedocument.presentationml.slide+xml"/>
  <Override PartName="/ppt/slideMasters/slideMaster25.xml" ContentType="application/vnd.openxmlformats-officedocument.presentationml.slideMaster+xml"/>
  <Override PartName="/ppt/slides/slide25.xml" ContentType="application/vnd.openxmlformats-officedocument.presentationml.slide+xml"/>
  <Override PartName="/ppt/slideMasters/slideMaster26.xml" ContentType="application/vnd.openxmlformats-officedocument.presentationml.slideMaster+xml"/>
  <Override PartName="/ppt/slides/slide26.xml" ContentType="application/vnd.openxmlformats-officedocument.presentationml.slide+xml"/>
  <Override PartName="/ppt/slideMasters/slideMaster27.xml" ContentType="application/vnd.openxmlformats-officedocument.presentationml.slideMaster+xml"/>
  <Override PartName="/ppt/slides/slide27.xml" ContentType="application/vnd.openxmlformats-officedocument.presentationml.slide+xml"/>
  <Override PartName="/ppt/slideMasters/slideMaster28.xml" ContentType="application/vnd.openxmlformats-officedocument.presentationml.slideMaster+xml"/>
  <Override PartName="/ppt/slides/slide28.xml" ContentType="application/vnd.openxmlformats-officedocument.presentationml.slide+xml"/>
  <Override PartName="/ppt/slideMasters/slideMaster29.xml" ContentType="application/vnd.openxmlformats-officedocument.presentationml.slideMaster+xml"/>
  <Override PartName="/ppt/slides/slide29.xml" ContentType="application/vnd.openxmlformats-officedocument.presentationml.slide+xml"/>
  <Override PartName="/ppt/slideMasters/slideMaster30.xml" ContentType="application/vnd.openxmlformats-officedocument.presentationml.slideMaster+xml"/>
  <Override PartName="/ppt/slides/slide30.xml" ContentType="application/vnd.openxmlformats-officedocument.presentationml.slide+xml"/>
  <Override PartName="/ppt/slideMasters/slideMaster31.xml" ContentType="application/vnd.openxmlformats-officedocument.presentationml.slideMaster+xml"/>
  <Override PartName="/ppt/slides/slide31.xml" ContentType="application/vnd.openxmlformats-officedocument.presentationml.slide+xml"/>
  <Override PartName="/ppt/slideMasters/slideMaster32.xml" ContentType="application/vnd.openxmlformats-officedocument.presentationml.slideMaster+xml"/>
  <Override PartName="/ppt/slides/slide32.xml" ContentType="application/vnd.openxmlformats-officedocument.presentationml.slide+xml"/>
  <Override PartName="/ppt/slideMasters/slideMaster33.xml" ContentType="application/vnd.openxmlformats-officedocument.presentationml.slideMaster+xml"/>
  <Override PartName="/ppt/slides/slide33.xml" ContentType="application/vnd.openxmlformats-officedocument.presentationml.slide+xml"/>
  <Override PartName="/ppt/slideMasters/slideMaster34.xml" ContentType="application/vnd.openxmlformats-officedocument.presentationml.slideMaster+xml"/>
  <Override PartName="/ppt/slides/slide34.xml" ContentType="application/vnd.openxmlformats-officedocument.presentationml.slide+xml"/>
  <Override PartName="/ppt/slideMasters/slideMaster35.xml" ContentType="application/vnd.openxmlformats-officedocument.presentationml.slideMaster+xml"/>
  <Override PartName="/ppt/slides/slide35.xml" ContentType="application/vnd.openxmlformats-officedocument.presentationml.slide+xml"/>
  <Override PartName="/ppt/slideMasters/slideMaster36.xml" ContentType="application/vnd.openxmlformats-officedocument.presentationml.slideMaster+xml"/>
  <Override PartName="/ppt/slides/slide36.xml" ContentType="application/vnd.openxmlformats-officedocument.presentationml.slide+xml"/>
  <Override PartName="/ppt/slideMasters/slideMaster37.xml" ContentType="application/vnd.openxmlformats-officedocument.presentationml.slideMaster+xml"/>
  <Override PartName="/ppt/slides/slide37.xml" ContentType="application/vnd.openxmlformats-officedocument.presentationml.slide+xml"/>
  <Override PartName="/ppt/slideMasters/slideMaster38.xml" ContentType="application/vnd.openxmlformats-officedocument.presentationml.slideMaster+xml"/>
  <Override PartName="/ppt/slides/slide38.xml" ContentType="application/vnd.openxmlformats-officedocument.presentationml.slide+xml"/>
  <Override PartName="/ppt/slideMasters/slideMaster39.xml" ContentType="application/vnd.openxmlformats-officedocument.presentationml.slideMaster+xml"/>
  <Override PartName="/ppt/slides/slide39.xml" ContentType="application/vnd.openxmlformats-officedocument.presentationml.slide+xml"/>
  <Override PartName="/ppt/slideMasters/slideMaster40.xml" ContentType="application/vnd.openxmlformats-officedocument.presentationml.slideMaster+xml"/>
  <Override PartName="/ppt/slides/slide40.xml" ContentType="application/vnd.openxmlformats-officedocument.presentationml.slide+xml"/>
  <Override PartName="/ppt/slideMasters/slideMaster41.xml" ContentType="application/vnd.openxmlformats-officedocument.presentationml.slideMaster+xml"/>
  <Override PartName="/ppt/slides/slide41.xml" ContentType="application/vnd.openxmlformats-officedocument.presentationml.slide+xml"/>
  <Override PartName="/ppt/slideMasters/slideMaster42.xml" ContentType="application/vnd.openxmlformats-officedocument.presentationml.slideMaster+xml"/>
  <Override PartName="/ppt/slides/slide42.xml" ContentType="application/vnd.openxmlformats-officedocument.presentationml.slide+xml"/>
  <Override PartName="/ppt/slideMasters/slideMaster43.xml" ContentType="application/vnd.openxmlformats-officedocument.presentationml.slideMaster+xml"/>
  <Override PartName="/ppt/slides/slide43.xml" ContentType="application/vnd.openxmlformats-officedocument.presentationml.slide+xml"/>
  <Override PartName="/ppt/slideMasters/slideMaster44.xml" ContentType="application/vnd.openxmlformats-officedocument.presentationml.slideMaster+xml"/>
  <Override PartName="/ppt/slides/slide44.xml" ContentType="application/vnd.openxmlformats-officedocument.presentationml.slide+xml"/>
  <Override PartName="/ppt/slideMasters/slideMaster45.xml" ContentType="application/vnd.openxmlformats-officedocument.presentationml.slideMaster+xml"/>
  <Override PartName="/ppt/slides/slide45.xml" ContentType="application/vnd.openxmlformats-officedocument.presentationml.slide+xml"/>
  <Override PartName="/ppt/slideMasters/slideMaster46.xml" ContentType="application/vnd.openxmlformats-officedocument.presentationml.slideMaster+xml"/>
  <Override PartName="/ppt/slides/slide46.xml" ContentType="application/vnd.openxmlformats-officedocument.presentationml.slide+xml"/>
  <Override PartName="/ppt/slideMasters/slideMaster47.xml" ContentType="application/vnd.openxmlformats-officedocument.presentationml.slideMaster+xml"/>
  <Override PartName="/ppt/slides/slide47.xml" ContentType="application/vnd.openxmlformats-officedocument.presentationml.slide+xml"/>
  <Override PartName="/ppt/slideMasters/slideMaster48.xml" ContentType="application/vnd.openxmlformats-officedocument.presentationml.slideMaster+xml"/>
  <Override PartName="/ppt/slides/slide48.xml" ContentType="application/vnd.openxmlformats-officedocument.presentationml.slide+xml"/>
  <Override PartName="/ppt/slideMasters/slideMaster49.xml" ContentType="application/vnd.openxmlformats-officedocument.presentationml.slideMaster+xml"/>
  <Override PartName="/ppt/slides/slide49.xml" ContentType="application/vnd.openxmlformats-officedocument.presentationml.slide+xml"/>
  <Override PartName="/ppt/slideMasters/slideMaster50.xml" ContentType="application/vnd.openxmlformats-officedocument.presentationml.slideMaster+xml"/>
  <Override PartName="/ppt/slides/slide50.xml" ContentType="application/vnd.openxmlformats-officedocument.presentationml.slide+xml"/>
  <Override PartName="/ppt/slideMasters/slideMaster51.xml" ContentType="application/vnd.openxmlformats-officedocument.presentationml.slideMaster+xml"/>
  <Override PartName="/ppt/slides/slide51.xml" ContentType="application/vnd.openxmlformats-officedocument.presentationml.slide+xml"/>
  <Override PartName="/ppt/slideMasters/slideMaster52.xml" ContentType="application/vnd.openxmlformats-officedocument.presentationml.slideMaster+xml"/>
  <Override PartName="/ppt/slides/slide52.xml" ContentType="application/vnd.openxmlformats-officedocument.presentationml.slide+xml"/>
  <Override PartName="/ppt/slideMasters/slideMaster53.xml" ContentType="application/vnd.openxmlformats-officedocument.presentationml.slideMaster+xml"/>
  <Override PartName="/ppt/slides/slide53.xml" ContentType="application/vnd.openxmlformats-officedocument.presentationml.slide+xml"/>
  <Override PartName="/ppt/slideMasters/slideMaster54.xml" ContentType="application/vnd.openxmlformats-officedocument.presentationml.slideMaster+xml"/>
  <Override PartName="/ppt/slides/slide54.xml" ContentType="application/vnd.openxmlformats-officedocument.presentationml.slide+xml"/>
  <Override PartName="/ppt/slideMasters/slideMaster55.xml" ContentType="application/vnd.openxmlformats-officedocument.presentationml.slideMaster+xml"/>
  <Override PartName="/ppt/slides/slide55.xml" ContentType="application/vnd.openxmlformats-officedocument.presentationml.slide+xml"/>
  <Override PartName="/ppt/slideMasters/slideMaster56.xml" ContentType="application/vnd.openxmlformats-officedocument.presentationml.slideMaster+xml"/>
  <Override PartName="/ppt/slides/slide56.xml" ContentType="application/vnd.openxmlformats-officedocument.presentationml.slide+xml"/>
  <Override PartName="/ppt/slideMasters/slideMaster57.xml" ContentType="application/vnd.openxmlformats-officedocument.presentationml.slideMaster+xml"/>
  <Override PartName="/ppt/slides/slide57.xml" ContentType="application/vnd.openxmlformats-officedocument.presentationml.slide+xml"/>
  <Override PartName="/ppt/slideMasters/slideMaster58.xml" ContentType="application/vnd.openxmlformats-officedocument.presentationml.slideMaster+xml"/>
  <Override PartName="/ppt/slides/slide58.xml" ContentType="application/vnd.openxmlformats-officedocument.presentationml.slide+xml"/>
  <Override PartName="/ppt/slideMasters/slideMaster59.xml" ContentType="application/vnd.openxmlformats-officedocument.presentationml.slideMaster+xml"/>
  <Override PartName="/ppt/slides/slide59.xml" ContentType="application/vnd.openxmlformats-officedocument.presentationml.slide+xml"/>
  <Override PartName="/ppt/slideMasters/slideMaster60.xml" ContentType="application/vnd.openxmlformats-officedocument.presentationml.slideMaster+xml"/>
  <Override PartName="/ppt/slides/slide60.xml" ContentType="application/vnd.openxmlformats-officedocument.presentationml.slide+xml"/>
  <Override PartName="/ppt/slideMasters/slideMaster61.xml" ContentType="application/vnd.openxmlformats-officedocument.presentationml.slideMaster+xml"/>
  <Override PartName="/ppt/slides/slide61.xml" ContentType="application/vnd.openxmlformats-officedocument.presentationml.slide+xml"/>
  <Override PartName="/ppt/slideMasters/slideMaster62.xml" ContentType="application/vnd.openxmlformats-officedocument.presentationml.slideMaster+xml"/>
  <Override PartName="/ppt/slides/slide62.xml" ContentType="application/vnd.openxmlformats-officedocument.presentationml.slide+xml"/>
  <Override PartName="/ppt/slideMasters/slideMaster63.xml" ContentType="application/vnd.openxmlformats-officedocument.presentationml.slideMaster+xml"/>
  <Override PartName="/ppt/slides/slide63.xml" ContentType="application/vnd.openxmlformats-officedocument.presentationml.slide+xml"/>
  <Override PartName="/ppt/slideMasters/slideMaster64.xml" ContentType="application/vnd.openxmlformats-officedocument.presentationml.slideMaster+xml"/>
  <Override PartName="/ppt/slides/slide64.xml" ContentType="application/vnd.openxmlformats-officedocument.presentationml.slide+xml"/>
  <Override PartName="/ppt/slideMasters/slideMaster65.xml" ContentType="application/vnd.openxmlformats-officedocument.presentationml.slideMaster+xml"/>
  <Override PartName="/ppt/slides/slide65.xml" ContentType="application/vnd.openxmlformats-officedocument.presentationml.slide+xml"/>
  <Override PartName="/ppt/slideMasters/slideMaster66.xml" ContentType="application/vnd.openxmlformats-officedocument.presentationml.slideMaster+xml"/>
  <Override PartName="/ppt/slides/slide66.xml" ContentType="application/vnd.openxmlformats-officedocument.presentationml.slide+xml"/>
  <Override PartName="/ppt/slideMasters/slideMaster67.xml" ContentType="application/vnd.openxmlformats-officedocument.presentationml.slideMaster+xml"/>
  <Override PartName="/ppt/slides/slide67.xml" ContentType="application/vnd.openxmlformats-officedocument.presentationml.slide+xml"/>
  <Override PartName="/ppt/slideMasters/slideMaster68.xml" ContentType="application/vnd.openxmlformats-officedocument.presentationml.slideMaster+xml"/>
  <Override PartName="/ppt/slides/slide68.xml" ContentType="application/vnd.openxmlformats-officedocument.presentationml.slide+xml"/>
  <Override PartName="/ppt/slideMasters/slideMaster69.xml" ContentType="application/vnd.openxmlformats-officedocument.presentationml.slideMaster+xml"/>
  <Override PartName="/ppt/slides/slide69.xml" ContentType="application/vnd.openxmlformats-officedocument.presentationml.slide+xml"/>
  <Override PartName="/ppt/slideMasters/slideMaster70.xml" ContentType="application/vnd.openxmlformats-officedocument.presentationml.slideMaster+xml"/>
  <Override PartName="/ppt/slides/slide70.xml" ContentType="application/vnd.openxmlformats-officedocument.presentationml.slide+xml"/>
  <Override PartName="/ppt/slideMasters/slideMaster71.xml" ContentType="application/vnd.openxmlformats-officedocument.presentationml.slideMaster+xml"/>
  <Override PartName="/ppt/slides/slide7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</p:sldIdLst>
  <p:notesMasterIdLst>
    <p:notesMasterId r:id="rId73"/>
  </p:notesMasterIdLst>
  <p:sldSz cx="12192000" cy="6858000"/>
  <p:notesSz cx="6858000" cy="121920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notesMaster" Target="notesMasters/notesMaster1.xml"/><Relationship Id="rId74" Type="http://schemas.openxmlformats.org/officeDocument/2006/relationships/presProps" Target="presProps.xml"/><Relationship Id="rId75" Type="http://schemas.openxmlformats.org/officeDocument/2006/relationships/viewProps" Target="viewProps.xml"/><Relationship Id="rId76" Type="http://schemas.openxmlformats.org/officeDocument/2006/relationships/theme" Target="theme/theme1.xml"/><Relationship Id="rId7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1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.xml"/>
		</Relationships>
</file>

<file path=ppt/notesSlides/_rels/notesSlide1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1.xml"/>
		</Relationships>
</file>

<file path=ppt/notesSlides/_rels/notesSlide1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2.xml"/>
		</Relationships>
</file>

<file path=ppt/notesSlides/_rels/notesSlide1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3.xml"/>
		</Relationships>
</file>

<file path=ppt/notesSlides/_rels/notesSlide1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4.xml"/>
		</Relationships>
</file>

<file path=ppt/notesSlides/_rels/notesSlide1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5.xml"/>
		</Relationships>
</file>

<file path=ppt/notesSlides/_rels/notesSlide1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6.xml"/>
		</Relationships>
</file>

<file path=ppt/notesSlides/_rels/notesSlide1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7.xml"/>
		</Relationships>
</file>

<file path=ppt/notesSlides/_rels/notesSlide1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8.xml"/>
		</Relationships>
</file>

<file path=ppt/notesSlides/_rels/notesSlide1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9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2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0.xml"/>
		</Relationships>
</file>

<file path=ppt/notesSlides/_rels/notesSlide2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1.xml"/>
		</Relationships>
</file>

<file path=ppt/notesSlides/_rels/notesSlide2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2.xml"/>
		</Relationships>
</file>

<file path=ppt/notesSlides/_rels/notesSlide2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3.xml"/>
		</Relationships>
</file>

<file path=ppt/notesSlides/_rels/notesSlide2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4.xml"/>
		</Relationships>
</file>

<file path=ppt/notesSlides/_rels/notesSlide2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5.xml"/>
		</Relationships>
</file>

<file path=ppt/notesSlides/_rels/notesSlide2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6.xml"/>
		</Relationships>
</file>

<file path=ppt/notesSlides/_rels/notesSlide2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7.xml"/>
		</Relationships>
</file>

<file path=ppt/notesSlides/_rels/notesSlide2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8.xml"/>
		</Relationships>
</file>

<file path=ppt/notesSlides/_rels/notesSlide2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9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3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0.xml"/>
		</Relationships>
</file>

<file path=ppt/notesSlides/_rels/notesSlide3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1.xml"/>
		</Relationships>
</file>

<file path=ppt/notesSlides/_rels/notesSlide3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2.xml"/>
		</Relationships>
</file>

<file path=ppt/notesSlides/_rels/notesSlide3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3.xml"/>
		</Relationships>
</file>

<file path=ppt/notesSlides/_rels/notesSlide3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4.xml"/>
		</Relationships>
</file>

<file path=ppt/notesSlides/_rels/notesSlide3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5.xml"/>
		</Relationships>
</file>

<file path=ppt/notesSlides/_rels/notesSlide3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6.xml"/>
		</Relationships>
</file>

<file path=ppt/notesSlides/_rels/notesSlide3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7.xml"/>
		</Relationships>
</file>

<file path=ppt/notesSlides/_rels/notesSlide3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8.xml"/>
		</Relationships>
</file>

<file path=ppt/notesSlides/_rels/notesSlide3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9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4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0.xml"/>
		</Relationships>
</file>

<file path=ppt/notesSlides/_rels/notesSlide4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1.xml"/>
		</Relationships>
</file>

<file path=ppt/notesSlides/_rels/notesSlide4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2.xml"/>
		</Relationships>
</file>

<file path=ppt/notesSlides/_rels/notesSlide4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3.xml"/>
		</Relationships>
</file>

<file path=ppt/notesSlides/_rels/notesSlide4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4.xml"/>
		</Relationships>
</file>

<file path=ppt/notesSlides/_rels/notesSlide4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5.xml"/>
		</Relationships>
</file>

<file path=ppt/notesSlides/_rels/notesSlide4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6.xml"/>
		</Relationships>
</file>

<file path=ppt/notesSlides/_rels/notesSlide4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7.xml"/>
		</Relationships>
</file>

<file path=ppt/notesSlides/_rels/notesSlide4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8.xml"/>
		</Relationships>
</file>

<file path=ppt/notesSlides/_rels/notesSlide4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9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5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0.xml"/>
		</Relationships>
</file>

<file path=ppt/notesSlides/_rels/notesSlide5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1.xml"/>
		</Relationships>
</file>

<file path=ppt/notesSlides/_rels/notesSlide5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2.xml"/>
		</Relationships>
</file>

<file path=ppt/notesSlides/_rels/notesSlide5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3.xml"/>
		</Relationships>
</file>

<file path=ppt/notesSlides/_rels/notesSlide5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4.xml"/>
		</Relationships>
</file>

<file path=ppt/notesSlides/_rels/notesSlide5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5.xml"/>
		</Relationships>
</file>

<file path=ppt/notesSlides/_rels/notesSlide5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6.xml"/>
		</Relationships>
</file>

<file path=ppt/notesSlides/_rels/notesSlide5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7.xml"/>
		</Relationships>
</file>

<file path=ppt/notesSlides/_rels/notesSlide5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8.xml"/>
		</Relationships>
</file>

<file path=ppt/notesSlides/_rels/notesSlide5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9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6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0.xml"/>
		</Relationships>
</file>

<file path=ppt/notesSlides/_rels/notesSlide6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1.xml"/>
		</Relationships>
</file>

<file path=ppt/notesSlides/_rels/notesSlide6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2.xml"/>
		</Relationships>
</file>

<file path=ppt/notesSlides/_rels/notesSlide6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3.xml"/>
		</Relationships>
</file>

<file path=ppt/notesSlides/_rels/notesSlide6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4.xml"/>
		</Relationships>
</file>

<file path=ppt/notesSlides/_rels/notesSlide6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5.xml"/>
		</Relationships>
</file>

<file path=ppt/notesSlides/_rels/notesSlide6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6.xml"/>
		</Relationships>
</file>

<file path=ppt/notesSlides/_rels/notesSlide6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7.xml"/>
		</Relationships>
</file>

<file path=ppt/notesSlides/_rels/notesSlide6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8.xml"/>
		</Relationships>
</file>

<file path=ppt/notesSlides/_rels/notesSlide6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9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7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0.xml"/>
		</Relationships>
</file>

<file path=ppt/notesSlides/_rels/notesSlide7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1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_rels/notesSlide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ASTER_SLIDE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09600" y="1714500"/>
            <a:ext cx="10972800" cy="17145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/>
            <a:r>
              <a:rPr lang="en-US" sz="5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East Atlanta</a:t>
            </a:r>
            <a:endParaRPr lang="en-US" sz="5400" dirty="0"/>
          </a:p>
          <a:p>
            <a:pPr algn="ctr"/>
            <a:r>
              <a:rPr lang="en-US" sz="5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Short-Term Rentals</a:t>
            </a:r>
            <a:endParaRPr lang="en-US" sz="5400" dirty="0"/>
          </a:p>
        </p:txBody>
      </p:sp>
      <p:sp>
        <p:nvSpPr>
          <p:cNvPr id="3" name="Text 1"/>
          <p:cNvSpPr/>
          <p:nvPr/>
        </p:nvSpPr>
        <p:spPr>
          <a:xfrm>
            <a:off x="2438400" y="3771900"/>
            <a:ext cx="7315200" cy="2743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/>
            <a:r>
              <a:rPr lang="en-US" sz="2700" dirty="0">
                <a:solidFill>
                  <a:srgbClr val="C1C1C1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Listings Snapshot</a:t>
            </a:r>
            <a:endParaRPr lang="en-US" sz="2700" dirty="0"/>
          </a:p>
          <a:p>
            <a:pPr algn="ctr"/>
            <a:r>
              <a:rPr lang="en-US" sz="2700" dirty="0">
                <a:solidFill>
                  <a:srgbClr val="C1C1C1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ATL Neighbors</a:t>
            </a:r>
            <a:endParaRPr lang="en-US" sz="2700" dirty="0"/>
          </a:p>
          <a:p>
            <a:pPr algn="ctr"/>
            <a:r>
              <a:rPr lang="en-US" sz="2700" dirty="0">
                <a:solidFill>
                  <a:srgbClr val="C1C1C1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2022-06-01 to 2022-08-23</a:t>
            </a:r>
            <a:endParaRPr lang="en-US" sz="2700" dirty="0"/>
          </a:p>
        </p:txBody>
      </p:sp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1002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O_LISTINGS_SLIDE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09600" y="1714500"/>
            <a:ext cx="10972800" cy="17145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/>
            <a:r>
              <a:rPr lang="en-US" sz="5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No Listings Found</a:t>
            </a:r>
            <a:endParaRPr lang="en-US" sz="5400" dirty="0"/>
          </a:p>
        </p:txBody>
      </p:sp>
      <p:sp>
        <p:nvSpPr>
          <p:cNvPr id="3" name="Text 1"/>
          <p:cNvSpPr/>
          <p:nvPr/>
        </p:nvSpPr>
        <p:spPr>
          <a:xfrm>
            <a:off x="2438400" y="3771900"/>
            <a:ext cx="7315200" cy="2743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/>
            <a:r>
              <a:rPr lang="en-US" sz="2700" dirty="0">
                <a:solidFill>
                  <a:srgbClr val="C1C1C1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in East Atlanta</a:t>
            </a:r>
            <a:endParaRPr lang="en-US" sz="2700" dirty="0"/>
          </a:p>
        </p:txBody>
      </p:sp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1003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ISTING_WITH_IMAGES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03504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Crowdsourced Address:  </a:t>
            </a:r>
            <a:endParaRPr lang="en-US" sz="1800" dirty="0"/>
          </a:p>
        </p:txBody>
      </p:sp>
      <p:sp>
        <p:nvSpPr>
          <p:cNvPr id="3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Unknown Address</a:t>
            </a:r>
            <a:endParaRPr lang="en-US" sz="1800" dirty="0"/>
          </a:p>
        </p:txBody>
      </p:sp>
      <p:sp>
        <p:nvSpPr>
          <p:cNvPr id="4" name="Text 1"/>
          <p:cNvSpPr/>
          <p:nvPr/>
        </p:nvSpPr>
        <p:spPr>
          <a:xfrm>
            <a:off x="603504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Bedrooms: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Unknown</a:t>
            </a:r>
            <a:endParaRPr lang="en-US" sz="1800" dirty="0"/>
          </a:p>
        </p:txBody>
      </p:sp>
      <p:sp>
        <p:nvSpPr>
          <p:cNvPr id="6" name="Text 2"/>
          <p:cNvSpPr/>
          <p:nvPr/>
        </p:nvSpPr>
        <p:spPr>
          <a:xfrm>
            <a:off x="603504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Maximum Occupancy: </a:t>
            </a:r>
            <a:endParaRPr lang="en-US" sz="1800" dirty="0"/>
          </a:p>
        </p:txBody>
      </p:sp>
      <p:sp>
        <p:nvSpPr>
          <p:cNvPr id="7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Unknown</a:t>
            </a:r>
            <a:endParaRPr lang="en-US" sz="1800" dirty="0"/>
          </a:p>
        </p:txBody>
      </p:sp>
      <p:sp>
        <p:nvSpPr>
          <p:cNvPr id="8" name="Text 3"/>
          <p:cNvSpPr/>
          <p:nvPr/>
        </p:nvSpPr>
        <p:spPr>
          <a:xfrm>
            <a:off x="603504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Rate: </a:t>
            </a:r>
            <a:endParaRPr lang="en-US" sz="1800" dirty="0"/>
          </a:p>
        </p:txBody>
      </p:sp>
      <p:sp>
        <p:nvSpPr>
          <p:cNvPr id="9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Unknown</a:t>
            </a:r>
            <a:endParaRPr lang="en-US" sz="1800" dirty="0"/>
          </a:p>
        </p:txBody>
      </p:sp>
      <p:sp>
        <p:nvSpPr>
          <p:cNvPr id="10" name="Text 4"/>
          <p:cNvSpPr/>
          <p:nvPr/>
        </p:nvSpPr>
        <p:spPr>
          <a:xfrm>
            <a:off x="603504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Rating: </a:t>
            </a:r>
            <a:endParaRPr lang="en-US" sz="1800" dirty="0"/>
          </a:p>
        </p:txBody>
      </p:sp>
      <p:sp>
        <p:nvSpPr>
          <p:cNvPr id="11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Unknown</a:t>
            </a:r>
            <a:endParaRPr lang="en-US" sz="1800" dirty="0"/>
          </a:p>
        </p:txBody>
      </p:sp>
      <p:sp>
        <p:nvSpPr>
          <p:cNvPr id="12" name="Text 5"/>
          <p:cNvSpPr/>
          <p:nvPr/>
        </p:nvSpPr>
        <p:spPr>
          <a:xfrm>
            <a:off x="603504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Minimum Nights: </a:t>
            </a:r>
            <a:endParaRPr lang="en-US" sz="1800" dirty="0"/>
          </a:p>
        </p:txBody>
      </p:sp>
      <p:sp>
        <p:nvSpPr>
          <p:cNvPr id="13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Unknown</a:t>
            </a:r>
            <a:endParaRPr lang="en-US" sz="1800" dirty="0"/>
          </a:p>
        </p:txBody>
      </p:sp>
      <p:sp>
        <p:nvSpPr>
          <p:cNvPr id="14" name="Text 6"/>
          <p:cNvSpPr/>
          <p:nvPr/>
        </p:nvSpPr>
        <p:spPr>
          <a:xfrm>
            <a:off x="603504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Host Name: </a:t>
            </a:r>
            <a:endParaRPr lang="en-US" sz="1800" dirty="0"/>
          </a:p>
        </p:txBody>
      </p:sp>
      <p:sp>
        <p:nvSpPr>
          <p:cNvPr id="15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Unknown</a:t>
            </a:r>
            <a:endParaRPr lang="en-US" sz="1800" dirty="0"/>
          </a:p>
        </p:txBody>
      </p:sp>
      <p:sp>
        <p:nvSpPr>
          <p:cNvPr id="16" name="Text 7"/>
          <p:cNvSpPr/>
          <p:nvPr/>
        </p:nvSpPr>
        <p:spPr>
          <a:xfrm>
            <a:off x="603504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Host Identifier: </a:t>
            </a:r>
            <a:endParaRPr lang="en-US" sz="1800" dirty="0"/>
          </a:p>
        </p:txBody>
      </p:sp>
      <p:sp>
        <p:nvSpPr>
          <p:cNvPr id="17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Unknown</a:t>
            </a:r>
            <a:endParaRPr lang="en-US" sz="1800" dirty="0"/>
          </a:p>
        </p:txBody>
      </p:sp>
      <p:sp>
        <p:nvSpPr>
          <p:cNvPr id="18" name="Text 8"/>
          <p:cNvSpPr/>
          <p:nvPr/>
        </p:nvSpPr>
        <p:spPr>
          <a:xfrm>
            <a:off x="603504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Total Host Listings: </a:t>
            </a:r>
            <a:endParaRPr lang="en-US" sz="1800" dirty="0"/>
          </a:p>
        </p:txBody>
      </p:sp>
      <p:sp>
        <p:nvSpPr>
          <p:cNvPr id="19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Unknown</a:t>
            </a:r>
            <a:endParaRPr lang="en-US" sz="1800" dirty="0"/>
          </a:p>
        </p:txBody>
      </p:sp>
      <p:sp>
        <p:nvSpPr>
          <p:cNvPr id="20" name="Text 9"/>
          <p:cNvSpPr/>
          <p:nvPr/>
        </p:nvSpPr>
        <p:spPr>
          <a:xfrm>
            <a:off x="603504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URL: </a:t>
            </a:r>
            <a:endParaRPr lang="en-US" sz="1800" dirty="0"/>
          </a:p>
        </p:txBody>
      </p:sp>
      <p:sp>
        <p:nvSpPr>
          <p:cNvPr id="21" name="Text 10"/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0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10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Unknown</a:t>
            </a:r>
            <a:endParaRPr lang="en-US" sz="1000" dirty="0"/>
          </a:p>
        </p:txBody>
      </p:sp>
      <p:sp>
        <p:nvSpPr>
          <p:cNvPr id="22" name="Text 10"/>
          <p:cNvSpPr/>
          <p:nvPr/>
        </p:nvSpPr>
        <p:spPr>
          <a:xfrm>
            <a:off x="603504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Date: </a:t>
            </a:r>
            <a:endParaRPr lang="en-US" sz="1800" dirty="0"/>
          </a:p>
        </p:txBody>
      </p:sp>
      <p:sp>
        <p:nvSpPr>
          <p:cNvPr id="23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Unknown</a:t>
            </a:r>
            <a:endParaRPr lang="en-US" sz="1800" dirty="0"/>
          </a:p>
        </p:txBody>
      </p:sp>
      <p:sp>
        <p:nvSpPr>
          <p:cNvPr id="24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(Placeholder 1)</a:t>
            </a:r>
            <a:endParaRPr lang="en-US" sz="4400" dirty="0"/>
          </a:p>
        </p:txBody>
      </p:sp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1004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4572000" y="473202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null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397922" TargetMode="External"/><Relationship Id="rId3" Type="http://schemas.openxmlformats.org/officeDocument/2006/relationships/hyperlink" Target="https://www.vrbo.com/2397922" TargetMode="External"/><Relationship Id="rId2" Type="http://schemas.openxmlformats.org/officeDocument/2006/relationships/image" Target="../media/image-10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4777340ha" TargetMode="External"/><Relationship Id="rId3" Type="http://schemas.openxmlformats.org/officeDocument/2006/relationships/hyperlink" Target="https://www.vrbo.com/4777340ha" TargetMode="External"/><Relationship Id="rId2" Type="http://schemas.openxmlformats.org/officeDocument/2006/relationships/image" Target="../media/image-11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126836" TargetMode="External"/><Relationship Id="rId3" Type="http://schemas.openxmlformats.org/officeDocument/2006/relationships/hyperlink" Target="https://www.vrbo.com/2126836" TargetMode="External"/><Relationship Id="rId2" Type="http://schemas.openxmlformats.org/officeDocument/2006/relationships/image" Target="../media/image-12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499040" TargetMode="External"/><Relationship Id="rId3" Type="http://schemas.openxmlformats.org/officeDocument/2006/relationships/hyperlink" Target="https://www.vrbo.com/2499040" TargetMode="External"/><Relationship Id="rId2" Type="http://schemas.openxmlformats.org/officeDocument/2006/relationships/image" Target="../media/image-13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377872" TargetMode="External"/><Relationship Id="rId3" Type="http://schemas.openxmlformats.org/officeDocument/2006/relationships/hyperlink" Target="https://www.vrbo.com/2377872" TargetMode="External"/><Relationship Id="rId2" Type="http://schemas.openxmlformats.org/officeDocument/2006/relationships/image" Target="../media/image-14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29661037" TargetMode="External"/><Relationship Id="rId3" Type="http://schemas.openxmlformats.org/officeDocument/2006/relationships/hyperlink" Target="https://www.airbnb.com/rooms/29661037" TargetMode="External"/><Relationship Id="rId2" Type="http://schemas.openxmlformats.org/officeDocument/2006/relationships/image" Target="../media/image-15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13245035" TargetMode="External"/><Relationship Id="rId3" Type="http://schemas.openxmlformats.org/officeDocument/2006/relationships/hyperlink" Target="https://www.airbnb.com/rooms/13245035" TargetMode="External"/><Relationship Id="rId2" Type="http://schemas.openxmlformats.org/officeDocument/2006/relationships/image" Target="../media/image-16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39725117" TargetMode="External"/><Relationship Id="rId3" Type="http://schemas.openxmlformats.org/officeDocument/2006/relationships/hyperlink" Target="https://www.airbnb.com/rooms/39725117" TargetMode="External"/><Relationship Id="rId2" Type="http://schemas.openxmlformats.org/officeDocument/2006/relationships/image" Target="../media/image-17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5086035" TargetMode="External"/><Relationship Id="rId3" Type="http://schemas.openxmlformats.org/officeDocument/2006/relationships/hyperlink" Target="https://www.airbnb.com/rooms/45086035" TargetMode="External"/><Relationship Id="rId2" Type="http://schemas.openxmlformats.org/officeDocument/2006/relationships/image" Target="../media/image-18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10306265" TargetMode="External"/><Relationship Id="rId3" Type="http://schemas.openxmlformats.org/officeDocument/2006/relationships/hyperlink" Target="https://www.airbnb.com/rooms/10306265" TargetMode="External"/><Relationship Id="rId2" Type="http://schemas.openxmlformats.org/officeDocument/2006/relationships/image" Target="../media/image-19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492776" TargetMode="External"/><Relationship Id="rId3" Type="http://schemas.openxmlformats.org/officeDocument/2006/relationships/hyperlink" Target="https://www.vrbo.com/2492776" TargetMode="External"/><Relationship Id="rId2" Type="http://schemas.openxmlformats.org/officeDocument/2006/relationships/image" Target="../media/image-2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18289694" TargetMode="External"/><Relationship Id="rId3" Type="http://schemas.openxmlformats.org/officeDocument/2006/relationships/hyperlink" Target="https://www.airbnb.com/rooms/18289694" TargetMode="External"/><Relationship Id="rId2" Type="http://schemas.openxmlformats.org/officeDocument/2006/relationships/image" Target="../media/image-20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0132285" TargetMode="External"/><Relationship Id="rId3" Type="http://schemas.openxmlformats.org/officeDocument/2006/relationships/hyperlink" Target="https://www.airbnb.com/rooms/40132285" TargetMode="External"/><Relationship Id="rId2" Type="http://schemas.openxmlformats.org/officeDocument/2006/relationships/image" Target="../media/image-21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35620919" TargetMode="External"/><Relationship Id="rId3" Type="http://schemas.openxmlformats.org/officeDocument/2006/relationships/hyperlink" Target="https://www.airbnb.com/rooms/35620919" TargetMode="External"/><Relationship Id="rId2" Type="http://schemas.openxmlformats.org/officeDocument/2006/relationships/image" Target="../media/image-22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35468171" TargetMode="External"/><Relationship Id="rId3" Type="http://schemas.openxmlformats.org/officeDocument/2006/relationships/hyperlink" Target="https://www.airbnb.com/rooms/35468171" TargetMode="External"/><Relationship Id="rId2" Type="http://schemas.openxmlformats.org/officeDocument/2006/relationships/image" Target="../media/image-23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9190766" TargetMode="External"/><Relationship Id="rId3" Type="http://schemas.openxmlformats.org/officeDocument/2006/relationships/hyperlink" Target="https://www.airbnb.com/rooms/49190766" TargetMode="External"/><Relationship Id="rId2" Type="http://schemas.openxmlformats.org/officeDocument/2006/relationships/image" Target="../media/image-24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18132667" TargetMode="External"/><Relationship Id="rId3" Type="http://schemas.openxmlformats.org/officeDocument/2006/relationships/hyperlink" Target="https://www.airbnb.com/rooms/18132667" TargetMode="External"/><Relationship Id="rId2" Type="http://schemas.openxmlformats.org/officeDocument/2006/relationships/image" Target="../media/image-25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5412622" TargetMode="External"/><Relationship Id="rId3" Type="http://schemas.openxmlformats.org/officeDocument/2006/relationships/hyperlink" Target="https://www.airbnb.com/rooms/45412622" TargetMode="External"/><Relationship Id="rId2" Type="http://schemas.openxmlformats.org/officeDocument/2006/relationships/image" Target="../media/image-26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2042839" TargetMode="External"/><Relationship Id="rId3" Type="http://schemas.openxmlformats.org/officeDocument/2006/relationships/hyperlink" Target="https://www.airbnb.com/rooms/42042839" TargetMode="External"/><Relationship Id="rId2" Type="http://schemas.openxmlformats.org/officeDocument/2006/relationships/image" Target="../media/image-27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36753715" TargetMode="External"/><Relationship Id="rId3" Type="http://schemas.openxmlformats.org/officeDocument/2006/relationships/hyperlink" Target="https://www.airbnb.com/rooms/36753715" TargetMode="External"/><Relationship Id="rId2" Type="http://schemas.openxmlformats.org/officeDocument/2006/relationships/image" Target="../media/image-28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22983746" TargetMode="External"/><Relationship Id="rId3" Type="http://schemas.openxmlformats.org/officeDocument/2006/relationships/hyperlink" Target="https://www.airbnb.com/rooms/22983746" TargetMode="External"/><Relationship Id="rId2" Type="http://schemas.openxmlformats.org/officeDocument/2006/relationships/image" Target="../media/image-29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484808" TargetMode="External"/><Relationship Id="rId3" Type="http://schemas.openxmlformats.org/officeDocument/2006/relationships/hyperlink" Target="https://www.vrbo.com/2484808" TargetMode="External"/><Relationship Id="rId2" Type="http://schemas.openxmlformats.org/officeDocument/2006/relationships/image" Target="../media/image-3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20874120" TargetMode="External"/><Relationship Id="rId3" Type="http://schemas.openxmlformats.org/officeDocument/2006/relationships/hyperlink" Target="https://www.airbnb.com/rooms/20874120" TargetMode="External"/><Relationship Id="rId2" Type="http://schemas.openxmlformats.org/officeDocument/2006/relationships/image" Target="../media/image-30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30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0760053" TargetMode="External"/><Relationship Id="rId3" Type="http://schemas.openxmlformats.org/officeDocument/2006/relationships/hyperlink" Target="https://www.airbnb.com/rooms/40760053" TargetMode="External"/><Relationship Id="rId2" Type="http://schemas.openxmlformats.org/officeDocument/2006/relationships/image" Target="../media/image-31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3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5423768" TargetMode="External"/><Relationship Id="rId3" Type="http://schemas.openxmlformats.org/officeDocument/2006/relationships/hyperlink" Target="https://www.airbnb.com/rooms/45423768" TargetMode="External"/><Relationship Id="rId2" Type="http://schemas.openxmlformats.org/officeDocument/2006/relationships/image" Target="../media/image-32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3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34966538" TargetMode="External"/><Relationship Id="rId3" Type="http://schemas.openxmlformats.org/officeDocument/2006/relationships/hyperlink" Target="https://www.airbnb.com/rooms/34966538" TargetMode="External"/><Relationship Id="rId2" Type="http://schemas.openxmlformats.org/officeDocument/2006/relationships/image" Target="../media/image-33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3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9267002" TargetMode="External"/><Relationship Id="rId3" Type="http://schemas.openxmlformats.org/officeDocument/2006/relationships/hyperlink" Target="https://www.airbnb.com/rooms/49267002" TargetMode="External"/><Relationship Id="rId2" Type="http://schemas.openxmlformats.org/officeDocument/2006/relationships/image" Target="../media/image-34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3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15134121" TargetMode="External"/><Relationship Id="rId3" Type="http://schemas.openxmlformats.org/officeDocument/2006/relationships/hyperlink" Target="https://www.airbnb.com/rooms/15134121" TargetMode="External"/><Relationship Id="rId2" Type="http://schemas.openxmlformats.org/officeDocument/2006/relationships/image" Target="../media/image-35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35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22955125" TargetMode="External"/><Relationship Id="rId3" Type="http://schemas.openxmlformats.org/officeDocument/2006/relationships/hyperlink" Target="https://www.airbnb.com/rooms/22955125" TargetMode="External"/><Relationship Id="rId2" Type="http://schemas.openxmlformats.org/officeDocument/2006/relationships/image" Target="../media/image-36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3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8721526" TargetMode="External"/><Relationship Id="rId3" Type="http://schemas.openxmlformats.org/officeDocument/2006/relationships/hyperlink" Target="https://www.airbnb.com/rooms/48721526" TargetMode="External"/><Relationship Id="rId2" Type="http://schemas.openxmlformats.org/officeDocument/2006/relationships/image" Target="../media/image-37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3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4070148" TargetMode="External"/><Relationship Id="rId3" Type="http://schemas.openxmlformats.org/officeDocument/2006/relationships/hyperlink" Target="https://www.airbnb.com/rooms/44070148" TargetMode="External"/><Relationship Id="rId2" Type="http://schemas.openxmlformats.org/officeDocument/2006/relationships/image" Target="../media/image-38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38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2685099" TargetMode="External"/><Relationship Id="rId3" Type="http://schemas.openxmlformats.org/officeDocument/2006/relationships/hyperlink" Target="https://www.airbnb.com/rooms/2685099" TargetMode="External"/><Relationship Id="rId2" Type="http://schemas.openxmlformats.org/officeDocument/2006/relationships/image" Target="../media/image-39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3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411818" TargetMode="External"/><Relationship Id="rId3" Type="http://schemas.openxmlformats.org/officeDocument/2006/relationships/hyperlink" Target="https://www.vrbo.com/2411818" TargetMode="External"/><Relationship Id="rId2" Type="http://schemas.openxmlformats.org/officeDocument/2006/relationships/image" Target="../media/image-4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7075865" TargetMode="External"/><Relationship Id="rId3" Type="http://schemas.openxmlformats.org/officeDocument/2006/relationships/hyperlink" Target="https://www.airbnb.com/rooms/7075865" TargetMode="External"/><Relationship Id="rId2" Type="http://schemas.openxmlformats.org/officeDocument/2006/relationships/image" Target="../media/image-40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40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19217255" TargetMode="External"/><Relationship Id="rId3" Type="http://schemas.openxmlformats.org/officeDocument/2006/relationships/hyperlink" Target="https://www.airbnb.com/rooms/19217255" TargetMode="External"/><Relationship Id="rId2" Type="http://schemas.openxmlformats.org/officeDocument/2006/relationships/image" Target="../media/image-41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4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31364417" TargetMode="External"/><Relationship Id="rId3" Type="http://schemas.openxmlformats.org/officeDocument/2006/relationships/hyperlink" Target="https://www.airbnb.com/rooms/31364417" TargetMode="External"/><Relationship Id="rId2" Type="http://schemas.openxmlformats.org/officeDocument/2006/relationships/image" Target="../media/image-42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4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0652430" TargetMode="External"/><Relationship Id="rId3" Type="http://schemas.openxmlformats.org/officeDocument/2006/relationships/hyperlink" Target="https://www.airbnb.com/rooms/50652430" TargetMode="External"/><Relationship Id="rId2" Type="http://schemas.openxmlformats.org/officeDocument/2006/relationships/image" Target="../media/image-43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4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1613073" TargetMode="External"/><Relationship Id="rId3" Type="http://schemas.openxmlformats.org/officeDocument/2006/relationships/hyperlink" Target="https://www.airbnb.com/rooms/51613073" TargetMode="External"/><Relationship Id="rId2" Type="http://schemas.openxmlformats.org/officeDocument/2006/relationships/image" Target="../media/image-44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44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1900982" TargetMode="External"/><Relationship Id="rId3" Type="http://schemas.openxmlformats.org/officeDocument/2006/relationships/hyperlink" Target="https://www.airbnb.com/rooms/51900982" TargetMode="External"/><Relationship Id="rId2" Type="http://schemas.openxmlformats.org/officeDocument/2006/relationships/image" Target="../media/image-45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45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1925676" TargetMode="External"/><Relationship Id="rId3" Type="http://schemas.openxmlformats.org/officeDocument/2006/relationships/hyperlink" Target="https://www.airbnb.com/rooms/51925676" TargetMode="External"/><Relationship Id="rId2" Type="http://schemas.openxmlformats.org/officeDocument/2006/relationships/image" Target="../media/image-46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46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0327053" TargetMode="External"/><Relationship Id="rId3" Type="http://schemas.openxmlformats.org/officeDocument/2006/relationships/hyperlink" Target="https://www.airbnb.com/rooms/40327053" TargetMode="External"/><Relationship Id="rId2" Type="http://schemas.openxmlformats.org/officeDocument/2006/relationships/image" Target="../media/image-47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4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2129832" TargetMode="External"/><Relationship Id="rId3" Type="http://schemas.openxmlformats.org/officeDocument/2006/relationships/hyperlink" Target="https://www.airbnb.com/rooms/52129832" TargetMode="External"/><Relationship Id="rId2" Type="http://schemas.openxmlformats.org/officeDocument/2006/relationships/image" Target="../media/image-48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48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2490680" TargetMode="External"/><Relationship Id="rId3" Type="http://schemas.openxmlformats.org/officeDocument/2006/relationships/hyperlink" Target="https://www.airbnb.com/rooms/52490680" TargetMode="External"/><Relationship Id="rId2" Type="http://schemas.openxmlformats.org/officeDocument/2006/relationships/image" Target="../media/image-49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4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356189" TargetMode="External"/><Relationship Id="rId3" Type="http://schemas.openxmlformats.org/officeDocument/2006/relationships/hyperlink" Target="https://www.vrbo.com/2356189" TargetMode="External"/><Relationship Id="rId2" Type="http://schemas.openxmlformats.org/officeDocument/2006/relationships/image" Target="../media/image-5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5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2878819" TargetMode="External"/><Relationship Id="rId3" Type="http://schemas.openxmlformats.org/officeDocument/2006/relationships/hyperlink" Target="https://www.airbnb.com/rooms/52878819" TargetMode="External"/><Relationship Id="rId2" Type="http://schemas.openxmlformats.org/officeDocument/2006/relationships/image" Target="../media/image-50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50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3127766" TargetMode="External"/><Relationship Id="rId3" Type="http://schemas.openxmlformats.org/officeDocument/2006/relationships/hyperlink" Target="https://www.airbnb.com/rooms/53127766" TargetMode="External"/><Relationship Id="rId2" Type="http://schemas.openxmlformats.org/officeDocument/2006/relationships/image" Target="../media/image-51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51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3396589" TargetMode="External"/><Relationship Id="rId3" Type="http://schemas.openxmlformats.org/officeDocument/2006/relationships/hyperlink" Target="https://www.airbnb.com/rooms/53396589" TargetMode="External"/><Relationship Id="rId2" Type="http://schemas.openxmlformats.org/officeDocument/2006/relationships/image" Target="../media/image-52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5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1489353" TargetMode="External"/><Relationship Id="rId3" Type="http://schemas.openxmlformats.org/officeDocument/2006/relationships/hyperlink" Target="https://www.airbnb.com/rooms/51489353" TargetMode="External"/><Relationship Id="rId2" Type="http://schemas.openxmlformats.org/officeDocument/2006/relationships/image" Target="../media/image-53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53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558146" TargetMode="External"/><Relationship Id="rId3" Type="http://schemas.openxmlformats.org/officeDocument/2006/relationships/hyperlink" Target="https://www.vrbo.com/2558146" TargetMode="External"/><Relationship Id="rId2" Type="http://schemas.openxmlformats.org/officeDocument/2006/relationships/image" Target="../media/image-54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54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595604" TargetMode="External"/><Relationship Id="rId3" Type="http://schemas.openxmlformats.org/officeDocument/2006/relationships/hyperlink" Target="https://www.vrbo.com/2595604" TargetMode="External"/><Relationship Id="rId2" Type="http://schemas.openxmlformats.org/officeDocument/2006/relationships/image" Target="../media/image-55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55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0540966" TargetMode="External"/><Relationship Id="rId3" Type="http://schemas.openxmlformats.org/officeDocument/2006/relationships/hyperlink" Target="https://www.airbnb.com/rooms/40540966" TargetMode="External"/><Relationship Id="rId2" Type="http://schemas.openxmlformats.org/officeDocument/2006/relationships/image" Target="../media/image-56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56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3357551" TargetMode="External"/><Relationship Id="rId3" Type="http://schemas.openxmlformats.org/officeDocument/2006/relationships/hyperlink" Target="https://www.airbnb.com/rooms/53357551" TargetMode="External"/><Relationship Id="rId2" Type="http://schemas.openxmlformats.org/officeDocument/2006/relationships/image" Target="../media/image-57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5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booking.com/hotel/us/the-garden-suite-a-private-guest-retreat.html" TargetMode="External"/><Relationship Id="rId3" Type="http://schemas.openxmlformats.org/officeDocument/2006/relationships/hyperlink" Target="https://www.booking.com/hotel/us/the-garden-suite-a-private-guest-retreat.html" TargetMode="External"/><Relationship Id="rId2" Type="http://schemas.openxmlformats.org/officeDocument/2006/relationships/image" Target="../media/image-58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58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booking.com/hotel/us/magnificent-place-moreland.html" TargetMode="External"/><Relationship Id="rId3" Type="http://schemas.openxmlformats.org/officeDocument/2006/relationships/hyperlink" Target="https://www.booking.com/hotel/us/magnificent-place-moreland.html" TargetMode="External"/><Relationship Id="rId2" Type="http://schemas.openxmlformats.org/officeDocument/2006/relationships/image" Target="../media/image-59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59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9406261ha" TargetMode="External"/><Relationship Id="rId3" Type="http://schemas.openxmlformats.org/officeDocument/2006/relationships/hyperlink" Target="https://www.vrbo.com/9406261ha" TargetMode="External"/><Relationship Id="rId2" Type="http://schemas.openxmlformats.org/officeDocument/2006/relationships/image" Target="../media/image-6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6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646978" TargetMode="External"/><Relationship Id="rId3" Type="http://schemas.openxmlformats.org/officeDocument/2006/relationships/hyperlink" Target="https://www.vrbo.com/2646978" TargetMode="External"/><Relationship Id="rId2" Type="http://schemas.openxmlformats.org/officeDocument/2006/relationships/image" Target="../media/image-60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60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4303786" TargetMode="External"/><Relationship Id="rId3" Type="http://schemas.openxmlformats.org/officeDocument/2006/relationships/hyperlink" Target="https://www.airbnb.com/rooms/54303786" TargetMode="External"/><Relationship Id="rId2" Type="http://schemas.openxmlformats.org/officeDocument/2006/relationships/image" Target="../media/image-61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61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26863204" TargetMode="External"/><Relationship Id="rId3" Type="http://schemas.openxmlformats.org/officeDocument/2006/relationships/hyperlink" Target="https://www.airbnb.com/rooms/26863204" TargetMode="External"/><Relationship Id="rId2" Type="http://schemas.openxmlformats.org/officeDocument/2006/relationships/image" Target="../media/image-62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6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16064605" TargetMode="External"/><Relationship Id="rId3" Type="http://schemas.openxmlformats.org/officeDocument/2006/relationships/hyperlink" Target="https://www.airbnb.com/rooms/16064605" TargetMode="External"/><Relationship Id="rId2" Type="http://schemas.openxmlformats.org/officeDocument/2006/relationships/image" Target="../media/image-63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63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706132" TargetMode="External"/><Relationship Id="rId3" Type="http://schemas.openxmlformats.org/officeDocument/2006/relationships/hyperlink" Target="https://www.vrbo.com/2706132" TargetMode="External"/><Relationship Id="rId2" Type="http://schemas.openxmlformats.org/officeDocument/2006/relationships/image" Target="../media/image-64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64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1546649" TargetMode="External"/><Relationship Id="rId3" Type="http://schemas.openxmlformats.org/officeDocument/2006/relationships/hyperlink" Target="https://www.vrbo.com/1546649" TargetMode="External"/><Relationship Id="rId2" Type="http://schemas.openxmlformats.org/officeDocument/2006/relationships/image" Target="../media/image-65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65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750338" TargetMode="External"/><Relationship Id="rId3" Type="http://schemas.openxmlformats.org/officeDocument/2006/relationships/hyperlink" Target="https://www.vrbo.com/2750338" TargetMode="External"/><Relationship Id="rId2" Type="http://schemas.openxmlformats.org/officeDocument/2006/relationships/image" Target="../media/image-66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66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26751693" TargetMode="External"/><Relationship Id="rId3" Type="http://schemas.openxmlformats.org/officeDocument/2006/relationships/hyperlink" Target="https://www.airbnb.com/rooms/26751693" TargetMode="External"/><Relationship Id="rId2" Type="http://schemas.openxmlformats.org/officeDocument/2006/relationships/image" Target="../media/image-67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67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870210" TargetMode="External"/><Relationship Id="rId3" Type="http://schemas.openxmlformats.org/officeDocument/2006/relationships/hyperlink" Target="https://www.vrbo.com/2870210" TargetMode="External"/><Relationship Id="rId2" Type="http://schemas.openxmlformats.org/officeDocument/2006/relationships/image" Target="../media/image-68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68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860467" TargetMode="External"/><Relationship Id="rId3" Type="http://schemas.openxmlformats.org/officeDocument/2006/relationships/hyperlink" Target="https://www.vrbo.com/2860467" TargetMode="External"/><Relationship Id="rId2" Type="http://schemas.openxmlformats.org/officeDocument/2006/relationships/image" Target="../media/image-69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69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9406218ha" TargetMode="External"/><Relationship Id="rId3" Type="http://schemas.openxmlformats.org/officeDocument/2006/relationships/hyperlink" Target="https://www.vrbo.com/9406218ha" TargetMode="External"/><Relationship Id="rId2" Type="http://schemas.openxmlformats.org/officeDocument/2006/relationships/image" Target="../media/image-7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7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933454" TargetMode="External"/><Relationship Id="rId3" Type="http://schemas.openxmlformats.org/officeDocument/2006/relationships/hyperlink" Target="https://www.vrbo.com/2933454" TargetMode="External"/><Relationship Id="rId2" Type="http://schemas.openxmlformats.org/officeDocument/2006/relationships/image" Target="../media/image-70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70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941444" TargetMode="External"/><Relationship Id="rId3" Type="http://schemas.openxmlformats.org/officeDocument/2006/relationships/hyperlink" Target="https://www.vrbo.com/2941444" TargetMode="External"/><Relationship Id="rId2" Type="http://schemas.openxmlformats.org/officeDocument/2006/relationships/image" Target="../media/image-71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7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499195" TargetMode="External"/><Relationship Id="rId3" Type="http://schemas.openxmlformats.org/officeDocument/2006/relationships/hyperlink" Target="https://www.vrbo.com/2499195" TargetMode="External"/><Relationship Id="rId2" Type="http://schemas.openxmlformats.org/officeDocument/2006/relationships/image" Target="../media/image-8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9087626ha" TargetMode="External"/><Relationship Id="rId3" Type="http://schemas.openxmlformats.org/officeDocument/2006/relationships/hyperlink" Target="https://www.vrbo.com/9087626ha" TargetMode="External"/><Relationship Id="rId2" Type="http://schemas.openxmlformats.org/officeDocument/2006/relationships/image" Target="../media/image-9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</a:t>
            </a:fld>
            <a:endParaRPr lang="en-U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2397922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https://www.vrbo.com/2397922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8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$219 - $899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8/321.2397922.2965548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10</a:t>
            </a:fld>
            <a:endParaRPr lang="en-US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4777340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https://www.vrbo.com/4777340ha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$130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owner/property manager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8/121.4777340.5762759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11</a:t>
            </a:fld>
            <a:endParaRPr lang="en-US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2126836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https://www.vrbo.com/2126836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$100 - $99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4.2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Jessica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8/321.2126836.2691370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12</a:t>
            </a:fld>
            <a:endParaRPr lang="en-US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2499040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https://www.vrbo.com/2499040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$109 - $119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3.8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Kay Michelle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10-22/321.2499040.3068811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13</a:t>
            </a:fld>
            <a:endParaRPr lang="en-US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2377872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https://www.vrbo.com/2377872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10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$170 - $192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Albert Florvil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8/321.2377872.2944398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14</a:t>
            </a:fld>
            <a:endParaRPr lang="en-US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29661037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https://www.airbnb.com/rooms/29661037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$424 - $1017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4.64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219784806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Gabrielle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4-05/29661037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15</a:t>
            </a:fld>
            <a:endParaRPr lang="en-US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13245035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https://www.airbnb.com/rooms/13245035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$380 - $434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4.95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74446190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Kara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pic>
        <p:nvPicPr>
          <p:cNvPr id="14" name="Image 0" descr="./data/compressed-images/airbnb/2021-04-05/13245035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16</a:t>
            </a:fld>
            <a:endParaRPr lang="en-US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39725117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https://www.airbnb.com/rooms/39725117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$301 - $359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4.97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34992298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Barry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pic>
        <p:nvPicPr>
          <p:cNvPr id="14" name="Image 0" descr="./data/compressed-images/airbnb/2021-04-05/39725117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17</a:t>
            </a:fld>
            <a:endParaRPr lang="en-US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45086035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https://www.airbnb.com/rooms/45086035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$203 - $261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4.86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91499246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Charnell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4-05/45086035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18</a:t>
            </a:fld>
            <a:endParaRPr lang="en-US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10306265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https://www.airbnb.com/rooms/10306265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$79 - $92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4.92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53028260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Shaune And Ken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pic>
        <p:nvPicPr>
          <p:cNvPr id="14" name="Image 0" descr="./data/compressed-images/airbnb/2021-04-05/10306265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19</a:t>
            </a:fld>
            <a:endParaRPr lang="en-U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2492776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https://www.vrbo.com/2492776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23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$533 - $648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10-07/321.2492776.3062488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</a:t>
            </a:fld>
            <a:endParaRPr lang="en-US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18289694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https://www.airbnb.com/rooms/18289694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$77 - $96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4.95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53028260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Shaune And Ken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pic>
        <p:nvPicPr>
          <p:cNvPr id="14" name="Image 0" descr="./data/compressed-images/airbnb/2021-04-05/18289694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20</a:t>
            </a:fld>
            <a:endParaRPr lang="en-US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40132285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https://www.airbnb.com/rooms/40132285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10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$184 - $264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4.96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20905604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Arthur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pic>
        <p:nvPicPr>
          <p:cNvPr id="14" name="Image 0" descr="./data/compressed-images/airbnb/2021-04-05/40132285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21</a:t>
            </a:fld>
            <a:endParaRPr lang="en-US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35620919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https://www.airbnb.com/rooms/35620919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7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$156 - $216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4.81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74446190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Kara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pic>
        <p:nvPicPr>
          <p:cNvPr id="14" name="Image 0" descr="./data/compressed-images/airbnb/2021-04-05/35620919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22</a:t>
            </a:fld>
            <a:endParaRPr lang="en-US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35468171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https://www.airbnb.com/rooms/35468171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Studio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$69 - $83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4.80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212552482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R. Joel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4-05/35468171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23</a:t>
            </a:fld>
            <a:endParaRPr lang="en-US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49190766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https://www.airbnb.com/rooms/49190766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$150 - $209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4.85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33036562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Ryan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6-20/49190766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24</a:t>
            </a:fld>
            <a:endParaRPr lang="en-US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18132667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https://www.airbnb.com/rooms/18132667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$152 - $199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4.90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74446190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Kara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pic>
        <p:nvPicPr>
          <p:cNvPr id="14" name="Image 0" descr="./data/compressed-images/airbnb/2021-05-15/18132667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25</a:t>
            </a:fld>
            <a:endParaRPr lang="en-US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45412622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https://www.airbnb.com/rooms/45412622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$95 - $106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4.88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16925146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Ofra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pic>
        <p:nvPicPr>
          <p:cNvPr id="14" name="Image 0" descr="./data/compressed-images/airbnb/2021-04-05/45412622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26</a:t>
            </a:fld>
            <a:endParaRPr lang="en-US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42042839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https://www.airbnb.com/rooms/42042839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$45 - $78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4.68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335041667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Jessica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4-05/42042839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27</a:t>
            </a:fld>
            <a:endParaRPr lang="en-US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36753715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https://www.airbnb.com/rooms/36753715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$45 - $62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4.80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135584507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Jul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Henry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pic>
        <p:nvPicPr>
          <p:cNvPr id="14" name="Image 0" descr="./data/compressed-images/airbnb/2021-04-05/36753715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28</a:t>
            </a:fld>
            <a:endParaRPr lang="en-US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22983746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https://www.airbnb.com/rooms/22983746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$60 - $80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5.0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67361542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Olga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6-20/22983746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29</a:t>
            </a:fld>
            <a:endParaRPr lang="en-US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2484808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https://www.vrbo.com/2484808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8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$182 - $260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Maria McNiece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10-07/321.2484808.3054459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3</a:t>
            </a:fld>
            <a:endParaRPr lang="en-US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20874120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https://www.airbnb.com/rooms/20874120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$143 - $165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4.99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52039586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Linda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4-05/20874120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30</a:t>
            </a:fld>
            <a:endParaRPr lang="en-US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40760053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https://www.airbnb.com/rooms/40760053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$116 - $166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4.86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49830018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Essadi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4-17/40760053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31</a:t>
            </a:fld>
            <a:endParaRPr lang="en-US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45423768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https://www.airbnb.com/rooms/45423768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$225 - $237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4.97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16925146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Ofra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pic>
        <p:nvPicPr>
          <p:cNvPr id="14" name="Image 0" descr="./data/compressed-images/airbnb/2021-04-05/45423768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32</a:t>
            </a:fld>
            <a:endParaRPr lang="en-US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34966538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https://www.airbnb.com/rooms/34966538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$48 - $54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4.78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95855164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Jul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Joann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4-12/34966538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33</a:t>
            </a:fld>
            <a:endParaRPr lang="en-US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49267002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https://www.airbnb.com/rooms/49267002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$84 - $108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4.78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83987647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Ni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pic>
        <p:nvPicPr>
          <p:cNvPr id="14" name="Image 0" descr="./data/compressed-images/airbnb/2021-05-15/49267002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34</a:t>
            </a:fld>
            <a:endParaRPr lang="en-US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15134121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https://www.airbnb.com/rooms/15134121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$89 - $187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4.91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1695463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Theresa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pic>
        <p:nvPicPr>
          <p:cNvPr id="14" name="Image 0" descr="./data/compressed-images/airbnb/2021-04-17/15134121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35</a:t>
            </a:fld>
            <a:endParaRPr lang="en-US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22955125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https://www.airbnb.com/rooms/22955125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$170 - $256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5.0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5833143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Jill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7-04/22955125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36</a:t>
            </a:fld>
            <a:endParaRPr lang="en-US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48721526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https://www.airbnb.com/rooms/48721526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10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$320 - $503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4.14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22098841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Royal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pic>
        <p:nvPicPr>
          <p:cNvPr id="14" name="Image 0" descr="./data/compressed-images/airbnb/2021-04-05/48721526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37</a:t>
            </a:fld>
            <a:endParaRPr lang="en-US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44070148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https://www.airbnb.com/rooms/44070148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$50 - $58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4.84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135584507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Jul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Henry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pic>
        <p:nvPicPr>
          <p:cNvPr id="14" name="Image 0" descr="./data/compressed-images/airbnb/2021-04-05/44070148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38</a:t>
            </a:fld>
            <a:endParaRPr lang="en-US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2685099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https://www.airbnb.com/rooms/2685099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$119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4.83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45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13744517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Kathleen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4-17/2685099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39</a:t>
            </a:fld>
            <a:endParaRPr 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2411818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https://www.vrbo.com/2411818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8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$175 - $305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Niyi 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8/321.2411818.2979509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4</a:t>
            </a:fld>
            <a:endParaRPr lang="en-US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7075865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https://www.airbnb.com/rooms/7075865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$299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5.0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37101220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Andy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pic>
        <p:nvPicPr>
          <p:cNvPr id="14" name="Image 0" descr="./data/compressed-images/airbnb/2021-06-20/7075865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40</a:t>
            </a:fld>
            <a:endParaRPr lang="en-US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19217255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https://www.airbnb.com/rooms/19217255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$79 - $96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4.93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25358464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Stephanie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6-20/19217255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41</a:t>
            </a:fld>
            <a:endParaRPr lang="en-US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31364417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https://www.airbnb.com/rooms/31364417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$110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37101220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Jun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Andy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pic>
        <p:nvPicPr>
          <p:cNvPr id="14" name="Image 0" descr="./data/compressed-images/airbnb/2021-04-17/31364417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42</a:t>
            </a:fld>
            <a:endParaRPr lang="en-US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50652430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https://www.airbnb.com/rooms/50652430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$113 - $239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4.77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83987647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Ni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pic>
        <p:nvPicPr>
          <p:cNvPr id="14" name="Image 0" descr="./data/compressed-images/airbnb/2021-08-07/50652430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43</a:t>
            </a:fld>
            <a:endParaRPr lang="en-US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51613073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https://www.airbnb.com/rooms/51613073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$85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30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418116744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Jeremy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8-20/51613073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44</a:t>
            </a:fld>
            <a:endParaRPr lang="en-US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51900982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https://www.airbnb.com/rooms/51900982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$67 - $111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4.68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27583508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Stacy  C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8-30/51900982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45</a:t>
            </a:fld>
            <a:endParaRPr lang="en-US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51925676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https://www.airbnb.com/rooms/51925676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$10 - $179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4.90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408393741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Bloom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pic>
        <p:nvPicPr>
          <p:cNvPr id="14" name="Image 0" descr="./data/compressed-images/airbnb/2021-08-30/51925676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46</a:t>
            </a:fld>
            <a:endParaRPr lang="en-US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40327053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https://www.airbnb.com/rooms/40327053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10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$200 - $362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4.73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311626485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Christopher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9-19/40327053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47</a:t>
            </a:fld>
            <a:endParaRPr lang="en-US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52129832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https://www.airbnb.com/rooms/52129832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$146 - $194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4.87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19043444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Richard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9-26/52129832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48</a:t>
            </a:fld>
            <a:endParaRPr lang="en-US"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52490680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https://www.airbnb.com/rooms/52490680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$235 - $430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4.60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424868164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Alex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9-28/52490680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49</a:t>
            </a:fld>
            <a:endParaRPr lang="en-US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2356189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https://www.vrbo.com/2356189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$101 - $129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Niyi 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8/321.2356189.2922607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5</a:t>
            </a:fld>
            <a:endParaRPr lang="en-US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52878819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https://www.airbnb.com/rooms/52878819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8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$120 - $244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4.93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6280569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Wei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pic>
        <p:nvPicPr>
          <p:cNvPr id="14" name="Image 0" descr="./data/compressed-images/airbnb/2021-10-26/52878819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50</a:t>
            </a:fld>
            <a:endParaRPr lang="en-US"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53127766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https://www.airbnb.com/rooms/53127766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$150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30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9510077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Jul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Ashley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11-17/53127766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51</a:t>
            </a:fld>
            <a:endParaRPr lang="en-US"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53396589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https://www.airbnb.com/rooms/53396589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$160 - $300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5.0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193101601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Gina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pic>
        <p:nvPicPr>
          <p:cNvPr id="14" name="Image 0" descr="./data/compressed-images/airbnb/2021-11-21/53396589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52</a:t>
            </a:fld>
            <a:endParaRPr lang="en-US"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51489353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https://www.airbnb.com/rooms/51489353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$120 - $164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4.89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381836493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Jun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Preston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12-19/51489353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53</a:t>
            </a:fld>
            <a:endParaRPr lang="en-US"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2558146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https://www.vrbo.com/2558146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8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$154 - $252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4.6666665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4047911776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12-15/321.2558146.3128338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54</a:t>
            </a:fld>
            <a:endParaRPr lang="en-US"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2595604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https://www.vrbo.com/2595604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$93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12-30/321.2595604.3166019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55</a:t>
            </a:fld>
            <a:endParaRPr lang="en-US"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40540966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https://www.airbnb.com/rooms/40540966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10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$378 - $528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4.71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22098841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Royal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pic>
        <p:nvPicPr>
          <p:cNvPr id="14" name="Image 0" descr="./data/compressed-images/airbnb/2022-01-17/40540966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56</a:t>
            </a:fld>
            <a:endParaRPr lang="en-US"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53357551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https://www.airbnb.com/rooms/53357551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$73 - $104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4.98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61115676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Christian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2-01-17/53357551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57</a:t>
            </a:fld>
            <a:endParaRPr lang="en-US"/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the-garden-suite-a-private-guest-retreat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https://www.booking.com/hotel/us/the-garden-suite-a-private-guest-retreat.html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undefined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9.2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Sep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booking/2021-09-14/the-garden-suite-a-private-guest-retreat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58</a:t>
            </a:fld>
            <a:endParaRPr lang="en-US"/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magnificent-place-moreland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https://www.booking.com/hotel/us/magnificent-place-moreland.html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undefined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8.2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Sep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booking/2021-09-14/magnificent-place-morelan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59</a:t>
            </a:fld>
            <a:endParaRPr lang="en-US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9406261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https://www.vrbo.com/9406261ha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$99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4.75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Shaune Steven Stites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8/121.9406261.8485131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6</a:t>
            </a:fld>
            <a:endParaRPr lang="en-US"/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2646978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https://www.vrbo.com/2646978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$121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2-02-13/321.2646978.3217609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60</a:t>
            </a:fld>
            <a:endParaRPr lang="en-US"/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54303786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https://www.airbnb.com/rooms/54303786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$70 - $90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4.92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420611431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Valerie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2-02-13/54303786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61</a:t>
            </a:fld>
            <a:endParaRPr lang="en-US"/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26863204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https://www.airbnb.com/rooms/26863204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$64 - $66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5.0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30342372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Jul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Emily &amp; Philip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pic>
        <p:nvPicPr>
          <p:cNvPr id="14" name="Image 0" descr="./data/compressed-images/airbnb/2022-03-06/26863204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62</a:t>
            </a:fld>
            <a:endParaRPr lang="en-US"/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16064605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https://www.airbnb.com/rooms/16064605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8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$425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5.0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10388877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Sloane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2-03-12/16064605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63</a:t>
            </a:fld>
            <a:endParaRPr lang="en-US"/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2706132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https://www.vrbo.com/2706132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$100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Rebecca Beasley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2-03-13/321.2706132.3276941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64</a:t>
            </a:fld>
            <a:endParaRPr lang="en-US"/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1546649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https://www.vrbo.com/1546649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$85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28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Sadie Mauss 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2-03-29/321.1546649.2106396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65</a:t>
            </a:fld>
            <a:endParaRPr lang="en-US"/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2750338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https://www.vrbo.com/2750338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10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$350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2-04-12/321.2750338.3322211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66</a:t>
            </a:fld>
            <a:endParaRPr lang="en-US"/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26751693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https://www.airbnb.com/rooms/26751693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$146 - $150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4.99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30342372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Emily &amp; Philip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pic>
        <p:nvPicPr>
          <p:cNvPr id="14" name="Image 0" descr="./data/compressed-images/airbnb/2022-06-14/26751693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67</a:t>
            </a:fld>
            <a:endParaRPr lang="en-US"/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2870210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https://www.vrbo.com/2870210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$144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Heather D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2-06-26/321.2870210.3442247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68</a:t>
            </a:fld>
            <a:endParaRPr lang="en-US"/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2860467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https://www.vrbo.com/2860467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10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$359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Michael Harvey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2-07-05/321.2860467.3432504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69</a:t>
            </a:fld>
            <a:endParaRPr lang="en-US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9406218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https://www.vrbo.com/9406218ha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0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$95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Shaune Steven Stites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8/121.9406218.8485088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7</a:t>
            </a:fld>
            <a:endParaRPr lang="en-US"/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2933454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https://www.vrbo.com/2933454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$251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Maria McNiece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2-08-01/321.2933454.3505494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70</a:t>
            </a:fld>
            <a:endParaRPr lang="en-US"/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2941444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https://www.vrbo.com/2941444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$150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Elissa Clouse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2-08-07/321.2941444.3513484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71</a:t>
            </a:fld>
            <a:endParaRPr lang="en-US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2499195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https://www.vrbo.com/2499195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$225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Ofra and Guy Tessler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10-22/321.2499195.3068966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8</a:t>
            </a:fld>
            <a:endParaRPr lang="en-US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9087626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https://www.vrbo.com/9087626ha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$150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7/121.9087626.8065979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9</a:t>
            </a:fld>
            <a:endParaRPr lang="en-US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71</Slides>
  <Notes>71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71</vt:i4>
      </vt:variant>
    </vt:vector>
  </HeadingPairs>
  <TitlesOfParts>
    <vt:vector size="74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Slide 58</vt:lpstr>
      <vt:lpstr>Slide 59</vt:lpstr>
      <vt:lpstr>Slide 60</vt:lpstr>
      <vt:lpstr>Slide 61</vt:lpstr>
      <vt:lpstr>Slide 62</vt:lpstr>
      <vt:lpstr>Slide 63</vt:lpstr>
      <vt:lpstr>Slide 64</vt:lpstr>
      <vt:lpstr>Slide 65</vt:lpstr>
      <vt:lpstr>Slide 66</vt:lpstr>
      <vt:lpstr>Slide 67</vt:lpstr>
      <vt:lpstr>Slide 68</vt:lpstr>
      <vt:lpstr>Slide 69</vt:lpstr>
      <vt:lpstr>Slide 70</vt:lpstr>
      <vt:lpstr>Slide 71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East Atlanta Short-Term Rentals</dc:title>
  <dc:subject>Short-Term Rental Listing Snapshot</dc:subject>
  <dc:creator>ATL Neighbors</dc:creator>
  <cp:lastModifiedBy>ATL Neighbors</cp:lastModifiedBy>
  <cp:revision>1</cp:revision>
  <dcterms:created xsi:type="dcterms:W3CDTF">2022-09-01T12:24:22Z</dcterms:created>
  <dcterms:modified xsi:type="dcterms:W3CDTF">2022-09-01T12:24:22Z</dcterms:modified>
</cp:coreProperties>
</file>