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notesMasterIdLst>
    <p:notesMasterId r:id="rId15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Druid Hills</a:t>
            </a:r>
            <a:endParaRPr lang="en-US" sz="5400" dirty="0"/>
          </a:p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Short-Term Rentals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Listings Snapshot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ATL Neighbors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2022-06-01 to 2022-08-23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1002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_LISTINGS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 Listings Found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 Druid Hills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1003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ING_WITH_IMAG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3504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Crowdsourced Address:  </a:t>
            </a:r>
            <a:endParaRPr lang="en-US" sz="1800" dirty="0"/>
          </a:p>
        </p:txBody>
      </p:sp>
      <p:sp>
        <p:nvSpPr>
          <p:cNvPr id="3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 Address</a:t>
            </a:r>
            <a:endParaRPr lang="en-US" sz="1800" dirty="0"/>
          </a:p>
        </p:txBody>
      </p:sp>
      <p:sp>
        <p:nvSpPr>
          <p:cNvPr id="4" name="Text 1"/>
          <p:cNvSpPr/>
          <p:nvPr/>
        </p:nvSpPr>
        <p:spPr>
          <a:xfrm>
            <a:off x="603504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Bedrooms: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603504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Maximum Occupancy: </a:t>
            </a:r>
            <a:endParaRPr lang="en-US" sz="1800" dirty="0"/>
          </a:p>
        </p:txBody>
      </p:sp>
      <p:sp>
        <p:nvSpPr>
          <p:cNvPr id="7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8" name="Text 3"/>
          <p:cNvSpPr/>
          <p:nvPr/>
        </p:nvSpPr>
        <p:spPr>
          <a:xfrm>
            <a:off x="603504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Rate: </a:t>
            </a:r>
            <a:endParaRPr lang="en-US" sz="1800" dirty="0"/>
          </a:p>
        </p:txBody>
      </p:sp>
      <p:sp>
        <p:nvSpPr>
          <p:cNvPr id="9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0" name="Text 4"/>
          <p:cNvSpPr/>
          <p:nvPr/>
        </p:nvSpPr>
        <p:spPr>
          <a:xfrm>
            <a:off x="603504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Rating: </a:t>
            </a:r>
            <a:endParaRPr lang="en-US" sz="1800" dirty="0"/>
          </a:p>
        </p:txBody>
      </p:sp>
      <p:sp>
        <p:nvSpPr>
          <p:cNvPr id="11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2" name="Text 5"/>
          <p:cNvSpPr/>
          <p:nvPr/>
        </p:nvSpPr>
        <p:spPr>
          <a:xfrm>
            <a:off x="603504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Minimum Nights: </a:t>
            </a:r>
            <a:endParaRPr lang="en-US" sz="1800" dirty="0"/>
          </a:p>
        </p:txBody>
      </p:sp>
      <p:sp>
        <p:nvSpPr>
          <p:cNvPr id="13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4" name="Text 6"/>
          <p:cNvSpPr/>
          <p:nvPr/>
        </p:nvSpPr>
        <p:spPr>
          <a:xfrm>
            <a:off x="603504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Name: </a:t>
            </a:r>
            <a:endParaRPr lang="en-US" sz="1800" dirty="0"/>
          </a:p>
        </p:txBody>
      </p:sp>
      <p:sp>
        <p:nvSpPr>
          <p:cNvPr id="15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6" name="Text 7"/>
          <p:cNvSpPr/>
          <p:nvPr/>
        </p:nvSpPr>
        <p:spPr>
          <a:xfrm>
            <a:off x="603504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Identifier: </a:t>
            </a:r>
            <a:endParaRPr lang="en-US" sz="1800" dirty="0"/>
          </a:p>
        </p:txBody>
      </p:sp>
      <p:sp>
        <p:nvSpPr>
          <p:cNvPr id="17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8" name="Text 8"/>
          <p:cNvSpPr/>
          <p:nvPr/>
        </p:nvSpPr>
        <p:spPr>
          <a:xfrm>
            <a:off x="603504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Total Host Listings: </a:t>
            </a:r>
            <a:endParaRPr lang="en-US" sz="1800" dirty="0"/>
          </a:p>
        </p:txBody>
      </p:sp>
      <p:sp>
        <p:nvSpPr>
          <p:cNvPr id="19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0" name="Text 9"/>
          <p:cNvSpPr/>
          <p:nvPr/>
        </p:nvSpPr>
        <p:spPr>
          <a:xfrm>
            <a:off x="603504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URL: </a:t>
            </a:r>
            <a:endParaRPr lang="en-US" sz="1800" dirty="0"/>
          </a:p>
        </p:txBody>
      </p:sp>
      <p:sp>
        <p:nvSpPr>
          <p:cNvPr id="21" name="Text 10"/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000" dirty="0"/>
          </a:p>
        </p:txBody>
      </p:sp>
      <p:sp>
        <p:nvSpPr>
          <p:cNvPr id="22" name="Text 10"/>
          <p:cNvSpPr/>
          <p:nvPr/>
        </p:nvSpPr>
        <p:spPr>
          <a:xfrm>
            <a:off x="603504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Date: </a:t>
            </a:r>
            <a:endParaRPr lang="en-US" sz="1800" dirty="0"/>
          </a:p>
        </p:txBody>
      </p:sp>
      <p:sp>
        <p:nvSpPr>
          <p:cNvPr id="23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4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(Placeholder 1)</a:t>
            </a:r>
            <a:endParaRPr lang="en-US" sz="4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1004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73202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null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806481" TargetMode="External"/><Relationship Id="rId3" Type="http://schemas.openxmlformats.org/officeDocument/2006/relationships/hyperlink" Target="https://www.vrbo.com/2806481" TargetMode="External"/><Relationship Id="rId2" Type="http://schemas.openxmlformats.org/officeDocument/2006/relationships/image" Target="../media/image-10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806475" TargetMode="External"/><Relationship Id="rId3" Type="http://schemas.openxmlformats.org/officeDocument/2006/relationships/hyperlink" Target="https://www.vrbo.com/2806475" TargetMode="External"/><Relationship Id="rId2" Type="http://schemas.openxmlformats.org/officeDocument/2006/relationships/image" Target="../media/image-11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806477" TargetMode="External"/><Relationship Id="rId3" Type="http://schemas.openxmlformats.org/officeDocument/2006/relationships/hyperlink" Target="https://www.vrbo.com/2806477" TargetMode="External"/><Relationship Id="rId2" Type="http://schemas.openxmlformats.org/officeDocument/2006/relationships/image" Target="../media/image-1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806484" TargetMode="External"/><Relationship Id="rId3" Type="http://schemas.openxmlformats.org/officeDocument/2006/relationships/hyperlink" Target="https://www.vrbo.com/2806484" TargetMode="External"/><Relationship Id="rId2" Type="http://schemas.openxmlformats.org/officeDocument/2006/relationships/image" Target="../media/image-1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4905914ha" TargetMode="External"/><Relationship Id="rId3" Type="http://schemas.openxmlformats.org/officeDocument/2006/relationships/hyperlink" Target="https://www.vrbo.com/4905914ha" TargetMode="External"/><Relationship Id="rId2" Type="http://schemas.openxmlformats.org/officeDocument/2006/relationships/image" Target="../media/image-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2206900" TargetMode="External"/><Relationship Id="rId3" Type="http://schemas.openxmlformats.org/officeDocument/2006/relationships/hyperlink" Target="https://www.airbnb.com/rooms/52206900" TargetMode="External"/><Relationship Id="rId2" Type="http://schemas.openxmlformats.org/officeDocument/2006/relationships/image" Target="../media/image-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672718" TargetMode="External"/><Relationship Id="rId3" Type="http://schemas.openxmlformats.org/officeDocument/2006/relationships/hyperlink" Target="https://www.vrbo.com/2672718" TargetMode="External"/><Relationship Id="rId2" Type="http://schemas.openxmlformats.org/officeDocument/2006/relationships/image" Target="../media/image-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672716" TargetMode="External"/><Relationship Id="rId3" Type="http://schemas.openxmlformats.org/officeDocument/2006/relationships/hyperlink" Target="https://www.vrbo.com/2672716" TargetMode="External"/><Relationship Id="rId2" Type="http://schemas.openxmlformats.org/officeDocument/2006/relationships/image" Target="../media/image-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672720" TargetMode="External"/><Relationship Id="rId3" Type="http://schemas.openxmlformats.org/officeDocument/2006/relationships/hyperlink" Target="https://www.vrbo.com/2672720" TargetMode="External"/><Relationship Id="rId2" Type="http://schemas.openxmlformats.org/officeDocument/2006/relationships/image" Target="../media/image-6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806479" TargetMode="External"/><Relationship Id="rId3" Type="http://schemas.openxmlformats.org/officeDocument/2006/relationships/hyperlink" Target="https://www.vrbo.com/2806479" TargetMode="External"/><Relationship Id="rId2" Type="http://schemas.openxmlformats.org/officeDocument/2006/relationships/image" Target="../media/image-7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806478" TargetMode="External"/><Relationship Id="rId3" Type="http://schemas.openxmlformats.org/officeDocument/2006/relationships/hyperlink" Target="https://www.vrbo.com/2806478" TargetMode="External"/><Relationship Id="rId2" Type="http://schemas.openxmlformats.org/officeDocument/2006/relationships/image" Target="../media/image-8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806483" TargetMode="External"/><Relationship Id="rId3" Type="http://schemas.openxmlformats.org/officeDocument/2006/relationships/hyperlink" Target="https://www.vrbo.com/2806483" TargetMode="External"/><Relationship Id="rId2" Type="http://schemas.openxmlformats.org/officeDocument/2006/relationships/image" Target="../media/image-9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2806481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https://www.vrbo.com/2806481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$172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Rich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5-17/321.2806481.3378463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2806475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https://www.vrbo.com/2806475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$264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Rich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5-17/321.2806475.3378457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2806477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https://www.vrbo.com/2806477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$271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Rich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5-17/321.2806477.3378459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2806484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https://www.vrbo.com/2806484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$176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Rich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5-24/321.2806484.337846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13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4905914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https://www.vrbo.com/4905914ha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$667 - $849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4.8461537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Alex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7/121.4905914.6004900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52206900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https://www.airbnb.com/rooms/52206900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$65 - $160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4.21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60308095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Jul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City Living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9-19/52206900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2672718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https://www.vrbo.com/2672718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$237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Rich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2-20/321.2672718.3243434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2672716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https://www.vrbo.com/2672716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$244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4.6666665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Rich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2-20/321.2672716.3243432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2672720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https://www.vrbo.com/2672720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$273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Rich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2-20/321.2672720.324343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2806479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https://www.vrbo.com/2806479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$129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Rich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5-15/321.2806479.3378461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2806478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https://www.vrbo.com/2806478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$242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Rich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5-15/321.2806478.3378460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2806483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https://www.vrbo.com/2806483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$169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Rich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5-15/321.2806483.3378465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Druid Hills Short-Term Rentals</dc:title>
  <dc:subject>Short-Term Rental Listing Snapshot</dc:subject>
  <dc:creator>ATL Neighbors</dc:creator>
  <cp:lastModifiedBy>ATL Neighbors</cp:lastModifiedBy>
  <cp:revision>1</cp:revision>
  <dcterms:created xsi:type="dcterms:W3CDTF">2022-09-01T12:24:01Z</dcterms:created>
  <dcterms:modified xsi:type="dcterms:W3CDTF">2022-09-01T12:24:01Z</dcterms:modified>
</cp:coreProperties>
</file>