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notesMasterIdLst>
    <p:notesMasterId r:id="rId25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Dixie Hills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Dixie Hills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7741096" TargetMode="External"/><Relationship Id="rId3" Type="http://schemas.openxmlformats.org/officeDocument/2006/relationships/hyperlink" Target="https://www.airbnb.com/rooms/47741096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311654" TargetMode="External"/><Relationship Id="rId3" Type="http://schemas.openxmlformats.org/officeDocument/2006/relationships/hyperlink" Target="https://www.airbnb.com/rooms/51311654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914161" TargetMode="External"/><Relationship Id="rId3" Type="http://schemas.openxmlformats.org/officeDocument/2006/relationships/hyperlink" Target="https://www.airbnb.com/rooms/52914161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747691" TargetMode="External"/><Relationship Id="rId3" Type="http://schemas.openxmlformats.org/officeDocument/2006/relationships/hyperlink" Target="https://www.airbnb.com/rooms/53747691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687234" TargetMode="External"/><Relationship Id="rId3" Type="http://schemas.openxmlformats.org/officeDocument/2006/relationships/hyperlink" Target="https://www.vrbo.com/2687234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4449" TargetMode="External"/><Relationship Id="rId3" Type="http://schemas.openxmlformats.org/officeDocument/2006/relationships/hyperlink" Target="https://www.vrbo.com/2734449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39987" TargetMode="External"/><Relationship Id="rId3" Type="http://schemas.openxmlformats.org/officeDocument/2006/relationships/hyperlink" Target="https://www.vrbo.com/2739987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0156" TargetMode="External"/><Relationship Id="rId3" Type="http://schemas.openxmlformats.org/officeDocument/2006/relationships/hyperlink" Target="https://www.vrbo.com/2740156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4231590" TargetMode="External"/><Relationship Id="rId3" Type="http://schemas.openxmlformats.org/officeDocument/2006/relationships/hyperlink" Target="https://www.airbnb.com/rooms/54231590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40087" TargetMode="External"/><Relationship Id="rId3" Type="http://schemas.openxmlformats.org/officeDocument/2006/relationships/hyperlink" Target="https://www.vrbo.com/2740087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85959" TargetMode="External"/><Relationship Id="rId3" Type="http://schemas.openxmlformats.org/officeDocument/2006/relationships/hyperlink" Target="https://www.vrbo.com/2485959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9469" TargetMode="External"/><Relationship Id="rId3" Type="http://schemas.openxmlformats.org/officeDocument/2006/relationships/hyperlink" Target="https://www.vrbo.com/2809469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43516" TargetMode="External"/><Relationship Id="rId3" Type="http://schemas.openxmlformats.org/officeDocument/2006/relationships/hyperlink" Target="https://www.vrbo.com/2843516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79103" TargetMode="External"/><Relationship Id="rId3" Type="http://schemas.openxmlformats.org/officeDocument/2006/relationships/hyperlink" Target="https://www.vrbo.com/2879103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55039" TargetMode="External"/><Relationship Id="rId3" Type="http://schemas.openxmlformats.org/officeDocument/2006/relationships/hyperlink" Target="https://www.vrbo.com/2855039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1252477" TargetMode="External"/><Relationship Id="rId3" Type="http://schemas.openxmlformats.org/officeDocument/2006/relationships/hyperlink" Target="https://www.vrbo.com/1252477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4231657" TargetMode="External"/><Relationship Id="rId3" Type="http://schemas.openxmlformats.org/officeDocument/2006/relationships/hyperlink" Target="https://www.airbnb.com/rooms/34231657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602223" TargetMode="External"/><Relationship Id="rId3" Type="http://schemas.openxmlformats.org/officeDocument/2006/relationships/hyperlink" Target="https://www.airbnb.com/rooms/48602223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487086" TargetMode="External"/><Relationship Id="rId3" Type="http://schemas.openxmlformats.org/officeDocument/2006/relationships/hyperlink" Target="https://www.airbnb.com/rooms/48487086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507856" TargetMode="External"/><Relationship Id="rId3" Type="http://schemas.openxmlformats.org/officeDocument/2006/relationships/hyperlink" Target="https://www.airbnb.com/rooms/48507856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807382" TargetMode="External"/><Relationship Id="rId3" Type="http://schemas.openxmlformats.org/officeDocument/2006/relationships/hyperlink" Target="https://www.airbnb.com/rooms/50807382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396124" TargetMode="External"/><Relationship Id="rId3" Type="http://schemas.openxmlformats.org/officeDocument/2006/relationships/hyperlink" Target="https://www.airbnb.com/rooms/50396124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47741096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https://www.airbnb.com/rooms/47741096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$72 - $109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76743769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Tambe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05/4774109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51311654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https://www.airbnb.com/rooms/51311654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$168 - $328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415561948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Tammy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0/513116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52914161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https://www.airbnb.com/rooms/52914161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$104 - $148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426525233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Mariano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24/5291416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53747691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https://www.airbnb.com/rooms/53747691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$110 - $141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4.78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51431332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James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2-02/537476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2687234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https://www.vrbo.com/2687234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15/321.2687234.325797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2734449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https://www.vrbo.com/2734449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1/321.2734449.330529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2739987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https://www.vrbo.com/2739987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5/321.2739987.33108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2740156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https://www.vrbo.com/2740156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4.142857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05/321.2740156.33110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54231590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https://www.airbnb.com/rooms/54231590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$32 - $46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416729012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Andre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4-10/5423159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2740087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https://www.vrbo.com/2740087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ALEX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2/321.2740087.33109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2485959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https://www.vrbo.com/2485959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$151 - $260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Ameer &amp; Brandy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02/321.2485959.305563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2809469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https://www.vrbo.com/2809469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Joy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09469.338145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2843516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https://www.vrbo.com/2843516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Vacasa of Georgia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6-07/321.2843516.341554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2879103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https://www.vrbo.com/2879103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8-23/321.2879103.345114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2855039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https://www.vrbo.com/2855039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Sarah and Osnan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7-31/321.2855039.342707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1252477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https://www.vrbo.com/1252477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$1,125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1252477.18034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34231657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https://www.airbnb.com/rooms/34231657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$139 - $250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4.59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109816166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Ameer &amp; Brandy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5-15/3423165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48602223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https://www.airbnb.com/rooms/48602223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$43 - $69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05/4860222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48487086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https://www.airbnb.com/rooms/48487086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$43 - $65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4.67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12/4848708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48507856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https://www.airbnb.com/rooms/48507856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$42 - $76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4.79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126122495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Fang Yuan Properties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</a:t>
            </a:r>
            <a:endParaRPr lang="en-US" sz="1800" dirty="0"/>
          </a:p>
        </p:txBody>
      </p:sp>
      <p:pic>
        <p:nvPicPr>
          <p:cNvPr id="14" name="Image 0" descr="./data/compressed-images/airbnb/2021-04-05/4850785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50807382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https://www.airbnb.com/rooms/50807382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217798065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Blair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7-22/5080738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50396124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https://www.airbnb.com/rooms/50396124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$134 - $267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4.70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73761225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Aisha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9-05/5039612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Dixie Hills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2022-09-01T12:22:27Z</dcterms:created>
  <dcterms:modified xsi:type="dcterms:W3CDTF">2022-09-01T12:22:27Z</dcterms:modified>
</cp:coreProperties>
</file>