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Deerwood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Deerwood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61066" TargetMode="External"/><Relationship Id="rId3" Type="http://schemas.openxmlformats.org/officeDocument/2006/relationships/hyperlink" Target="https://www.vrbo.com/2161066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637547" TargetMode="External"/><Relationship Id="rId3" Type="http://schemas.openxmlformats.org/officeDocument/2006/relationships/hyperlink" Target="https://www.airbnb.com/rooms/46637547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286418" TargetMode="External"/><Relationship Id="rId3" Type="http://schemas.openxmlformats.org/officeDocument/2006/relationships/hyperlink" Target="https://www.airbnb.com/rooms/45286418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2161066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https://www.vrbo.com/2161066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$118 - $161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4.470588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161066.272560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46637547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https://www.airbnb.com/rooms/46637547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$99 - $115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220075781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Lou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4663754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45286418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https://www.airbnb.com/rooms/45286418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365980901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Essence And Prince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07/452864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Deerwood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2022-09-01T12:22:52Z</dcterms:created>
  <dcterms:modified xsi:type="dcterms:W3CDTF">2022-09-01T12:22:52Z</dcterms:modified>
</cp:coreProperties>
</file>