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Custer/McDonough/Guice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Custer/McDonough/Guice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276910" TargetMode="External"/><Relationship Id="rId3" Type="http://schemas.openxmlformats.org/officeDocument/2006/relationships/hyperlink" Target="https://www.airbnb.com/rooms/53276910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72097" TargetMode="External"/><Relationship Id="rId3" Type="http://schemas.openxmlformats.org/officeDocument/2006/relationships/hyperlink" Target="https://www.vrbo.com/2772097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77774" TargetMode="External"/><Relationship Id="rId3" Type="http://schemas.openxmlformats.org/officeDocument/2006/relationships/hyperlink" Target="https://www.vrbo.com/2377774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384435" TargetMode="External"/><Relationship Id="rId3" Type="http://schemas.openxmlformats.org/officeDocument/2006/relationships/hyperlink" Target="https://www.airbnb.com/rooms/53384435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03627" TargetMode="External"/><Relationship Id="rId3" Type="http://schemas.openxmlformats.org/officeDocument/2006/relationships/hyperlink" Target="https://www.airbnb.com/rooms/5390362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41141" TargetMode="External"/><Relationship Id="rId3" Type="http://schemas.openxmlformats.org/officeDocument/2006/relationships/hyperlink" Target="https://www.airbnb.com/rooms/5394114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98445" TargetMode="External"/><Relationship Id="rId3" Type="http://schemas.openxmlformats.org/officeDocument/2006/relationships/hyperlink" Target="https://www.vrbo.com/2598445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942282" TargetMode="External"/><Relationship Id="rId3" Type="http://schemas.openxmlformats.org/officeDocument/2006/relationships/hyperlink" Target="https://www.airbnb.com/rooms/53942282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45170" TargetMode="External"/><Relationship Id="rId3" Type="http://schemas.openxmlformats.org/officeDocument/2006/relationships/hyperlink" Target="https://www.vrbo.com/2645170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883369" TargetMode="External"/><Relationship Id="rId3" Type="http://schemas.openxmlformats.org/officeDocument/2006/relationships/hyperlink" Target="https://www.airbnb.com/rooms/53883369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53276910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https://www.airbnb.com/rooms/53276910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$165 - $242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46935229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Anthony And Auri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27/5327691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2772097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https://www.vrbo.com/2772097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26/321.2772097.33440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2377774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https://www.vrbo.com/2377774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$170 -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Vanessa Sanchez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377774.29443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53384435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https://www.airbnb.com/rooms/53384435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$82 - $1470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432234906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Shavaughn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1-21/533844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53903627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https://www.airbnb.com/rooms/53903627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$170 - $264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309516005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Richard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pic>
        <p:nvPicPr>
          <p:cNvPr id="14" name="Image 0" descr="./data/compressed-images/airbnb/2021-12-21/539036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53941141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https://www.airbnb.com/rooms/53941141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$149 - $334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357521693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Theresa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12-26/5394114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2598445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https://www.vrbo.com/2598445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$211 - $350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Meek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30/321.2598445.31688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53942282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https://www.airbnb.com/rooms/53942282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$59 - $97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357521693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Theresa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2-01-05/539422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2645170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https://www.vrbo.com/2645170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Vanessa Sanchez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2-20/321.2645170.32157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53883369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https://www.airbnb.com/rooms/53883369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$145 - $168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90135039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08/538833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Custer/McDonough/Guice Short-Term Rentals</dc:title>
  <dc:subject>Short-Term Rental Listing Snapshot</dc:subject>
  <dc:creator>ATL Neighbors</dc:creator>
  <cp:lastModifiedBy>ATL Neighbors</cp:lastModifiedBy>
  <cp:revision>1</cp:revision>
  <dcterms:created xsi:type="dcterms:W3CDTF">2022-09-01T12:00:31Z</dcterms:created>
  <dcterms:modified xsi:type="dcterms:W3CDTF">2022-09-01T12:00:31Z</dcterms:modified>
</cp:coreProperties>
</file>