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Cross Creek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Cross Creek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720500" TargetMode="External"/><Relationship Id="rId3" Type="http://schemas.openxmlformats.org/officeDocument/2006/relationships/hyperlink" Target="https://www.airbnb.com/rooms/52720500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777198" TargetMode="External"/><Relationship Id="rId3" Type="http://schemas.openxmlformats.org/officeDocument/2006/relationships/hyperlink" Target="https://www.airbnb.com/rooms/52777198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69898" TargetMode="External"/><Relationship Id="rId3" Type="http://schemas.openxmlformats.org/officeDocument/2006/relationships/hyperlink" Target="https://www.vrbo.com/2569898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015929" TargetMode="External"/><Relationship Id="rId3" Type="http://schemas.openxmlformats.org/officeDocument/2006/relationships/hyperlink" Target="https://www.airbnb.com/rooms/54015929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381200" TargetMode="External"/><Relationship Id="rId3" Type="http://schemas.openxmlformats.org/officeDocument/2006/relationships/hyperlink" Target="https://www.airbnb.com/rooms/54381200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16651" TargetMode="External"/><Relationship Id="rId3" Type="http://schemas.openxmlformats.org/officeDocument/2006/relationships/hyperlink" Target="https://www.vrbo.com/2816651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316590" TargetMode="External"/><Relationship Id="rId3" Type="http://schemas.openxmlformats.org/officeDocument/2006/relationships/hyperlink" Target="https://www.airbnb.com/rooms/52316590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826473" TargetMode="External"/><Relationship Id="rId3" Type="http://schemas.openxmlformats.org/officeDocument/2006/relationships/hyperlink" Target="https://www.airbnb.com/rooms/31826473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94312" TargetMode="External"/><Relationship Id="rId3" Type="http://schemas.openxmlformats.org/officeDocument/2006/relationships/hyperlink" Target="https://www.vrbo.com/2394312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640790" TargetMode="External"/><Relationship Id="rId3" Type="http://schemas.openxmlformats.org/officeDocument/2006/relationships/hyperlink" Target="https://www.vrbo.com/1640790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41160" TargetMode="External"/><Relationship Id="rId3" Type="http://schemas.openxmlformats.org/officeDocument/2006/relationships/hyperlink" Target="https://www.vrbo.com/224116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074577" TargetMode="External"/><Relationship Id="rId3" Type="http://schemas.openxmlformats.org/officeDocument/2006/relationships/hyperlink" Target="https://www.airbnb.com/rooms/48074577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337067" TargetMode="External"/><Relationship Id="rId3" Type="http://schemas.openxmlformats.org/officeDocument/2006/relationships/hyperlink" Target="https://www.airbnb.com/rooms/31337067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714827" TargetMode="External"/><Relationship Id="rId3" Type="http://schemas.openxmlformats.org/officeDocument/2006/relationships/hyperlink" Target="https://www.airbnb.com/rooms/50714827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3946787" TargetMode="External"/><Relationship Id="rId3" Type="http://schemas.openxmlformats.org/officeDocument/2006/relationships/hyperlink" Target="https://www.airbnb.com/rooms/33946787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6375713" TargetMode="External"/><Relationship Id="rId3" Type="http://schemas.openxmlformats.org/officeDocument/2006/relationships/hyperlink" Target="https://www.airbnb.com/rooms/1637571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52720500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https://www.airbnb.com/rooms/52720500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$131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103717743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Justin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10-17/527205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52777198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https://www.airbnb.com/rooms/52777198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$96 - $138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149178938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William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2-01/5277719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2569898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https://www.vrbo.com/2569898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$233 -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69898.314017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54015929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https://www.airbnb.com/rooms/54015929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$110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96361154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Blanket Homes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23/5401592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54381200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https://www.airbnb.com/rooms/54381200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441406914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Craig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2-13/543812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2816651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https://www.vrbo.com/2816651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9/321.2816651.338865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52316590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https://www.airbnb.com/rooms/52316590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103542300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Yolanda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6-28/523165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31826473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https://www.airbnb.com/rooms/31826473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228428092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Domnquie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07/318264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2394312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https://www.vrbo.com/2394312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$128 - $157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Shaniqua Price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394312.296092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1640790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https://www.vrbo.com/1640790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$683 - $975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4.9333334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Nancy Leacock Daly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640790.220211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2241160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https://www.vrbo.com/2241160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$290 - $320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Sedee Keita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41160.280571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48074577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https://www.airbnb.com/rooms/48074577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$133 - $193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330381859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80745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31337067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https://www.airbnb.com/rooms/31337067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234599773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6-20/3133706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50714827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https://www.airbnb.com/rooms/50714827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$185 - $240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128695316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Aundrea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7-22/507148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33946787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https://www.airbnb.com/rooms/33946787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$84 - $193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199522649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 Your Health Llc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8-17/3394678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16375713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https://www.airbnb.com/rooms/16375713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$65 - $75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62709559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Maryann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8-30/1637571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Creek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2022-09-01T12:24:09Z</dcterms:created>
  <dcterms:modified xsi:type="dcterms:W3CDTF">2022-09-01T12:24:09Z</dcterms:modified>
</cp:coreProperties>
</file>