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Colonial Homes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Colonial Homes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38409" TargetMode="External"/><Relationship Id="rId3" Type="http://schemas.openxmlformats.org/officeDocument/2006/relationships/hyperlink" Target="https://www.vrbo.com/2538409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13107" TargetMode="External"/><Relationship Id="rId3" Type="http://schemas.openxmlformats.org/officeDocument/2006/relationships/hyperlink" Target="https://www.vrbo.com/2513107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932836" TargetMode="External"/><Relationship Id="rId3" Type="http://schemas.openxmlformats.org/officeDocument/2006/relationships/hyperlink" Target="https://www.airbnb.com/rooms/49932836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222336" TargetMode="External"/><Relationship Id="rId3" Type="http://schemas.openxmlformats.org/officeDocument/2006/relationships/hyperlink" Target="https://www.airbnb.com/rooms/54222336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2538409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https://www.vrbo.com/2538409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38409.31084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2513107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https://www.vrbo.com/2513107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30/321.2513107.308299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49932836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https://www.airbnb.com/rooms/49932836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$129 - $187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402652470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03/4993283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54222336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https://www.airbnb.com/rooms/54222336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$164 - $225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184442607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Aldrew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2-22/5422233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Homes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2022-09-01T12:23:40Z</dcterms:created>
  <dcterms:modified xsi:type="dcterms:W3CDTF">2022-09-01T12:23:40Z</dcterms:modified>
</cp:coreProperties>
</file>