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Collier Hills North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Collier Hills North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66158" TargetMode="External"/><Relationship Id="rId3" Type="http://schemas.openxmlformats.org/officeDocument/2006/relationships/hyperlink" Target="https://www.vrbo.com/2666158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95157" TargetMode="External"/><Relationship Id="rId3" Type="http://schemas.openxmlformats.org/officeDocument/2006/relationships/hyperlink" Target="https://www.vrbo.com/2895157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525318ha" TargetMode="External"/><Relationship Id="rId3" Type="http://schemas.openxmlformats.org/officeDocument/2006/relationships/hyperlink" Target="https://www.vrbo.com/4525318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0814" TargetMode="External"/><Relationship Id="rId3" Type="http://schemas.openxmlformats.org/officeDocument/2006/relationships/hyperlink" Target="https://www.vrbo.com/2550814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628858" TargetMode="External"/><Relationship Id="rId3" Type="http://schemas.openxmlformats.org/officeDocument/2006/relationships/hyperlink" Target="https://www.vrbo.com/62885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360261" TargetMode="External"/><Relationship Id="rId3" Type="http://schemas.openxmlformats.org/officeDocument/2006/relationships/hyperlink" Target="https://www.vrbo.com/136026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2438537" TargetMode="External"/><Relationship Id="rId3" Type="http://schemas.openxmlformats.org/officeDocument/2006/relationships/hyperlink" Target="https://www.airbnb.com/rooms/32438537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92047" TargetMode="External"/><Relationship Id="rId3" Type="http://schemas.openxmlformats.org/officeDocument/2006/relationships/hyperlink" Target="https://www.airbnb.com/rooms/4192047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8868573" TargetMode="External"/><Relationship Id="rId3" Type="http://schemas.openxmlformats.org/officeDocument/2006/relationships/hyperlink" Target="https://www.airbnb.com/rooms/8868573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8306324" TargetMode="External"/><Relationship Id="rId3" Type="http://schemas.openxmlformats.org/officeDocument/2006/relationships/hyperlink" Target="https://www.airbnb.com/rooms/18306324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2666158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https://www.vrbo.com/2666158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66158.32368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2895157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https://www.vrbo.com/2895157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Kadijah smith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0/321.2895157.346719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4525318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https://www.vrbo.com/4525318ha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Owner/Manager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4525318.51290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2550814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https://www.vrbo.com/2550814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Marilyn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0814.31209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628858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https://www.vrbo.com/628858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Christy Harris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628858.11766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1360261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https://www.vrbo.com/1360261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$2,000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Paige Dees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360261.19186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32438537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https://www.airbnb.com/rooms/32438537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$68 - $76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6591547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Oliver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24385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4192047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https://www.airbnb.com/rooms/4192047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21749915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Christy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1/41920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8868573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https://www.airbnb.com/rooms/8868573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46421292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Janet Kay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88685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18306324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https://www.airbnb.com/rooms/18306324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6591547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Oliver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183063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Collier Hills North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2022-09-01T12:22:21Z</dcterms:created>
  <dcterms:modified xsi:type="dcterms:W3CDTF">2022-09-01T12:22:21Z</dcterms:modified>
</cp:coreProperties>
</file>