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Collier Hills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Collier Hills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41552" TargetMode="External"/><Relationship Id="rId3" Type="http://schemas.openxmlformats.org/officeDocument/2006/relationships/hyperlink" Target="https://www.vrbo.com/2841552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885197" TargetMode="External"/><Relationship Id="rId3" Type="http://schemas.openxmlformats.org/officeDocument/2006/relationships/hyperlink" Target="https://www.vrbo.com/188519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612715" TargetMode="External"/><Relationship Id="rId3" Type="http://schemas.openxmlformats.org/officeDocument/2006/relationships/hyperlink" Target="https://www.vrbo.com/161271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71844" TargetMode="External"/><Relationship Id="rId3" Type="http://schemas.openxmlformats.org/officeDocument/2006/relationships/hyperlink" Target="https://www.vrbo.com/2371844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1398278" TargetMode="External"/><Relationship Id="rId3" Type="http://schemas.openxmlformats.org/officeDocument/2006/relationships/hyperlink" Target="https://www.airbnb.com/rooms/2139827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9267411" TargetMode="External"/><Relationship Id="rId3" Type="http://schemas.openxmlformats.org/officeDocument/2006/relationships/hyperlink" Target="https://www.airbnb.com/rooms/39267411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924556" TargetMode="External"/><Relationship Id="rId3" Type="http://schemas.openxmlformats.org/officeDocument/2006/relationships/hyperlink" Target="https://www.airbnb.com/rooms/3192455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0245" TargetMode="External"/><Relationship Id="rId3" Type="http://schemas.openxmlformats.org/officeDocument/2006/relationships/hyperlink" Target="https://www.airbnb.com/rooms/330245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07704" TargetMode="External"/><Relationship Id="rId3" Type="http://schemas.openxmlformats.org/officeDocument/2006/relationships/hyperlink" Target="https://www.vrbo.com/2607704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2841552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https://www.vrbo.com/2841552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Syerena Orr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05/321.2841552.341357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1885197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https://www.vrbo.com/1885197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$550 - $600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Tim Beckham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885197.24477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1612715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https://www.vrbo.com/1612715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$160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Bernadette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612715.21740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2371844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https://www.vrbo.com/2371844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$132 - 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Ryan Strong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16/321.2371844.29383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21398278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https://www.airbnb.com/rooms/21398278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20607506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213982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39267411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https://www.airbnb.com/rooms/39267411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$186 - $420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51753341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2/392674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31924556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https://www.airbnb.com/rooms/31924556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169125503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319245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330245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https://www.airbnb.com/rooms/330245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$160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411534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Bernadette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302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2607704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https://www.vrbo.com/2607704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Justice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09/321.2607704.31781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Collier Hills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2022-09-01T12:22:07Z</dcterms:created>
  <dcterms:modified xsi:type="dcterms:W3CDTF">2022-09-01T12:22:07Z</dcterms:modified>
</cp:coreProperties>
</file>