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notesMasterIdLst>
    <p:notesMasterId r:id="rId45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Chosewood Park</a:t>
            </a:r>
            <a:endParaRPr lang="en-US" sz="5400" dirty="0"/>
          </a:p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Short-Term Rentals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Listings Snapshot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 Neighbors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2022-06-01 to 2022-08-23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1002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_LISTINGS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 Listings Found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 Chosewood Park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1003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ING_WITH_IMAG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3504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Crowdsourced Address:  </a:t>
            </a:r>
            <a:endParaRPr lang="en-US" sz="1800" dirty="0"/>
          </a:p>
        </p:txBody>
      </p:sp>
      <p:sp>
        <p:nvSpPr>
          <p:cNvPr id="3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 Address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603504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Bedrooms: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03504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Maximum Occupancy: </a:t>
            </a:r>
            <a:endParaRPr lang="en-US" sz="1800" dirty="0"/>
          </a:p>
        </p:txBody>
      </p:sp>
      <p:sp>
        <p:nvSpPr>
          <p:cNvPr id="7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8" name="Text 3"/>
          <p:cNvSpPr/>
          <p:nvPr/>
        </p:nvSpPr>
        <p:spPr>
          <a:xfrm>
            <a:off x="603504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Rate: </a:t>
            </a:r>
            <a:endParaRPr lang="en-US" sz="1800" dirty="0"/>
          </a:p>
        </p:txBody>
      </p:sp>
      <p:sp>
        <p:nvSpPr>
          <p:cNvPr id="9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0" name="Text 4"/>
          <p:cNvSpPr/>
          <p:nvPr/>
        </p:nvSpPr>
        <p:spPr>
          <a:xfrm>
            <a:off x="603504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Rating: </a:t>
            </a:r>
            <a:endParaRPr lang="en-US" sz="1800" dirty="0"/>
          </a:p>
        </p:txBody>
      </p:sp>
      <p:sp>
        <p:nvSpPr>
          <p:cNvPr id="11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2" name="Text 5"/>
          <p:cNvSpPr/>
          <p:nvPr/>
        </p:nvSpPr>
        <p:spPr>
          <a:xfrm>
            <a:off x="603504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Minimum Nights: </a:t>
            </a:r>
            <a:endParaRPr lang="en-US" sz="1800" dirty="0"/>
          </a:p>
        </p:txBody>
      </p:sp>
      <p:sp>
        <p:nvSpPr>
          <p:cNvPr id="13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4" name="Text 6"/>
          <p:cNvSpPr/>
          <p:nvPr/>
        </p:nvSpPr>
        <p:spPr>
          <a:xfrm>
            <a:off x="603504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Name: </a:t>
            </a:r>
            <a:endParaRPr lang="en-US" sz="1800" dirty="0"/>
          </a:p>
        </p:txBody>
      </p:sp>
      <p:sp>
        <p:nvSpPr>
          <p:cNvPr id="15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6" name="Text 7"/>
          <p:cNvSpPr/>
          <p:nvPr/>
        </p:nvSpPr>
        <p:spPr>
          <a:xfrm>
            <a:off x="603504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Identifier: </a:t>
            </a:r>
            <a:endParaRPr lang="en-US" sz="1800" dirty="0"/>
          </a:p>
        </p:txBody>
      </p:sp>
      <p:sp>
        <p:nvSpPr>
          <p:cNvPr id="17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8" name="Text 8"/>
          <p:cNvSpPr/>
          <p:nvPr/>
        </p:nvSpPr>
        <p:spPr>
          <a:xfrm>
            <a:off x="603504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Total Host Listings: </a:t>
            </a:r>
            <a:endParaRPr lang="en-US" sz="1800" dirty="0"/>
          </a:p>
        </p:txBody>
      </p:sp>
      <p:sp>
        <p:nvSpPr>
          <p:cNvPr id="19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0" name="Text 9"/>
          <p:cNvSpPr/>
          <p:nvPr/>
        </p:nvSpPr>
        <p:spPr>
          <a:xfrm>
            <a:off x="603504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URL: </a:t>
            </a:r>
            <a:endParaRPr lang="en-US" sz="1800" dirty="0"/>
          </a:p>
        </p:txBody>
      </p:sp>
      <p:sp>
        <p:nvSpPr>
          <p:cNvPr id="21" name="Text 10"/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000" dirty="0"/>
          </a:p>
        </p:txBody>
      </p:sp>
      <p:sp>
        <p:nvSpPr>
          <p:cNvPr id="22" name="Text 10"/>
          <p:cNvSpPr/>
          <p:nvPr/>
        </p:nvSpPr>
        <p:spPr>
          <a:xfrm>
            <a:off x="603504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Date: </a:t>
            </a:r>
            <a:endParaRPr lang="en-US" sz="1800" dirty="0"/>
          </a:p>
        </p:txBody>
      </p:sp>
      <p:sp>
        <p:nvSpPr>
          <p:cNvPr id="23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4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(Placeholder 1)</a:t>
            </a:r>
            <a:endParaRPr lang="en-US" sz="44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1004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4572000" y="473202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null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0713537" TargetMode="External"/><Relationship Id="rId3" Type="http://schemas.openxmlformats.org/officeDocument/2006/relationships/hyperlink" Target="https://www.airbnb.com/rooms/30713537" TargetMode="External"/><Relationship Id="rId2" Type="http://schemas.openxmlformats.org/officeDocument/2006/relationships/image" Target="../media/image-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0265206" TargetMode="External"/><Relationship Id="rId3" Type="http://schemas.openxmlformats.org/officeDocument/2006/relationships/hyperlink" Target="https://www.airbnb.com/rooms/20265206" TargetMode="External"/><Relationship Id="rId2" Type="http://schemas.openxmlformats.org/officeDocument/2006/relationships/image" Target="../media/image-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368046" TargetMode="External"/><Relationship Id="rId3" Type="http://schemas.openxmlformats.org/officeDocument/2006/relationships/hyperlink" Target="https://www.airbnb.com/rooms/46368046" TargetMode="External"/><Relationship Id="rId2" Type="http://schemas.openxmlformats.org/officeDocument/2006/relationships/image" Target="../media/image-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965410" TargetMode="External"/><Relationship Id="rId3" Type="http://schemas.openxmlformats.org/officeDocument/2006/relationships/hyperlink" Target="https://www.airbnb.com/rooms/46965410" TargetMode="External"/><Relationship Id="rId2" Type="http://schemas.openxmlformats.org/officeDocument/2006/relationships/image" Target="../media/image-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757750" TargetMode="External"/><Relationship Id="rId3" Type="http://schemas.openxmlformats.org/officeDocument/2006/relationships/hyperlink" Target="https://www.airbnb.com/rooms/46757750" TargetMode="External"/><Relationship Id="rId2" Type="http://schemas.openxmlformats.org/officeDocument/2006/relationships/image" Target="../media/image-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925165" TargetMode="External"/><Relationship Id="rId3" Type="http://schemas.openxmlformats.org/officeDocument/2006/relationships/hyperlink" Target="https://www.airbnb.com/rooms/45925165" TargetMode="External"/><Relationship Id="rId2" Type="http://schemas.openxmlformats.org/officeDocument/2006/relationships/image" Target="../media/image-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285761" TargetMode="External"/><Relationship Id="rId3" Type="http://schemas.openxmlformats.org/officeDocument/2006/relationships/hyperlink" Target="https://www.airbnb.com/rooms/48285761" TargetMode="External"/><Relationship Id="rId2" Type="http://schemas.openxmlformats.org/officeDocument/2006/relationships/image" Target="../media/image-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932520" TargetMode="External"/><Relationship Id="rId3" Type="http://schemas.openxmlformats.org/officeDocument/2006/relationships/hyperlink" Target="https://www.airbnb.com/rooms/49932520" TargetMode="External"/><Relationship Id="rId2" Type="http://schemas.openxmlformats.org/officeDocument/2006/relationships/image" Target="../media/image-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129700" TargetMode="External"/><Relationship Id="rId3" Type="http://schemas.openxmlformats.org/officeDocument/2006/relationships/hyperlink" Target="https://www.airbnb.com/rooms/48129700" TargetMode="External"/><Relationship Id="rId2" Type="http://schemas.openxmlformats.org/officeDocument/2006/relationships/image" Target="../media/image-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4492511" TargetMode="External"/><Relationship Id="rId3" Type="http://schemas.openxmlformats.org/officeDocument/2006/relationships/hyperlink" Target="https://www.airbnb.com/rooms/44492511" TargetMode="External"/><Relationship Id="rId2" Type="http://schemas.openxmlformats.org/officeDocument/2006/relationships/image" Target="../media/image-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98813" TargetMode="External"/><Relationship Id="rId3" Type="http://schemas.openxmlformats.org/officeDocument/2006/relationships/hyperlink" Target="https://www.vrbo.com/2298813" TargetMode="External"/><Relationship Id="rId2" Type="http://schemas.openxmlformats.org/officeDocument/2006/relationships/image" Target="../media/image-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831574" TargetMode="External"/><Relationship Id="rId3" Type="http://schemas.openxmlformats.org/officeDocument/2006/relationships/hyperlink" Target="https://www.airbnb.com/rooms/49831574" TargetMode="External"/><Relationship Id="rId2" Type="http://schemas.openxmlformats.org/officeDocument/2006/relationships/image" Target="../media/image-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908084" TargetMode="External"/><Relationship Id="rId3" Type="http://schemas.openxmlformats.org/officeDocument/2006/relationships/hyperlink" Target="https://www.airbnb.com/rooms/47908084" TargetMode="External"/><Relationship Id="rId2" Type="http://schemas.openxmlformats.org/officeDocument/2006/relationships/image" Target="../media/image-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324722" TargetMode="External"/><Relationship Id="rId3" Type="http://schemas.openxmlformats.org/officeDocument/2006/relationships/hyperlink" Target="https://www.airbnb.com/rooms/49324722" TargetMode="External"/><Relationship Id="rId2" Type="http://schemas.openxmlformats.org/officeDocument/2006/relationships/image" Target="../media/image-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001244" TargetMode="External"/><Relationship Id="rId3" Type="http://schemas.openxmlformats.org/officeDocument/2006/relationships/hyperlink" Target="https://www.airbnb.com/rooms/45001244" TargetMode="External"/><Relationship Id="rId2" Type="http://schemas.openxmlformats.org/officeDocument/2006/relationships/image" Target="../media/image-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095244" TargetMode="External"/><Relationship Id="rId3" Type="http://schemas.openxmlformats.org/officeDocument/2006/relationships/hyperlink" Target="https://www.airbnb.com/rooms/48095244" TargetMode="External"/><Relationship Id="rId2" Type="http://schemas.openxmlformats.org/officeDocument/2006/relationships/image" Target="../media/image-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409375" TargetMode="External"/><Relationship Id="rId3" Type="http://schemas.openxmlformats.org/officeDocument/2006/relationships/hyperlink" Target="https://www.airbnb.com/rooms/45409375" TargetMode="External"/><Relationship Id="rId2" Type="http://schemas.openxmlformats.org/officeDocument/2006/relationships/image" Target="../media/image-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263481" TargetMode="External"/><Relationship Id="rId3" Type="http://schemas.openxmlformats.org/officeDocument/2006/relationships/hyperlink" Target="https://www.airbnb.com/rooms/50263481" TargetMode="External"/><Relationship Id="rId2" Type="http://schemas.openxmlformats.org/officeDocument/2006/relationships/image" Target="../media/image-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515163" TargetMode="External"/><Relationship Id="rId3" Type="http://schemas.openxmlformats.org/officeDocument/2006/relationships/hyperlink" Target="https://www.airbnb.com/rooms/47515163" TargetMode="External"/><Relationship Id="rId2" Type="http://schemas.openxmlformats.org/officeDocument/2006/relationships/image" Target="../media/image-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362512" TargetMode="External"/><Relationship Id="rId3" Type="http://schemas.openxmlformats.org/officeDocument/2006/relationships/hyperlink" Target="https://www.airbnb.com/rooms/31362512" TargetMode="External"/><Relationship Id="rId2" Type="http://schemas.openxmlformats.org/officeDocument/2006/relationships/image" Target="../media/image-2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221285" TargetMode="External"/><Relationship Id="rId3" Type="http://schemas.openxmlformats.org/officeDocument/2006/relationships/hyperlink" Target="https://www.airbnb.com/rooms/52221285" TargetMode="External"/><Relationship Id="rId2" Type="http://schemas.openxmlformats.org/officeDocument/2006/relationships/image" Target="../media/image-2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05642" TargetMode="External"/><Relationship Id="rId3" Type="http://schemas.openxmlformats.org/officeDocument/2006/relationships/hyperlink" Target="https://www.vrbo.com/2305642" TargetMode="External"/><Relationship Id="rId2" Type="http://schemas.openxmlformats.org/officeDocument/2006/relationships/image" Target="../media/image-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581772" TargetMode="External"/><Relationship Id="rId3" Type="http://schemas.openxmlformats.org/officeDocument/2006/relationships/hyperlink" Target="https://www.airbnb.com/rooms/52581772" TargetMode="External"/><Relationship Id="rId2" Type="http://schemas.openxmlformats.org/officeDocument/2006/relationships/image" Target="../media/image-3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047707" TargetMode="External"/><Relationship Id="rId3" Type="http://schemas.openxmlformats.org/officeDocument/2006/relationships/hyperlink" Target="https://www.airbnb.com/rooms/53047707" TargetMode="External"/><Relationship Id="rId2" Type="http://schemas.openxmlformats.org/officeDocument/2006/relationships/image" Target="../media/image-3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877686" TargetMode="External"/><Relationship Id="rId3" Type="http://schemas.openxmlformats.org/officeDocument/2006/relationships/hyperlink" Target="https://www.airbnb.com/rooms/52877686" TargetMode="External"/><Relationship Id="rId2" Type="http://schemas.openxmlformats.org/officeDocument/2006/relationships/image" Target="../media/image-3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204281" TargetMode="External"/><Relationship Id="rId3" Type="http://schemas.openxmlformats.org/officeDocument/2006/relationships/hyperlink" Target="https://www.airbnb.com/rooms/53204281" TargetMode="External"/><Relationship Id="rId2" Type="http://schemas.openxmlformats.org/officeDocument/2006/relationships/image" Target="../media/image-3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559694" TargetMode="External"/><Relationship Id="rId3" Type="http://schemas.openxmlformats.org/officeDocument/2006/relationships/hyperlink" Target="https://www.airbnb.com/rooms/53559694" TargetMode="External"/><Relationship Id="rId2" Type="http://schemas.openxmlformats.org/officeDocument/2006/relationships/image" Target="../media/image-3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759100" TargetMode="External"/><Relationship Id="rId3" Type="http://schemas.openxmlformats.org/officeDocument/2006/relationships/hyperlink" Target="https://www.airbnb.com/rooms/53759100" TargetMode="External"/><Relationship Id="rId2" Type="http://schemas.openxmlformats.org/officeDocument/2006/relationships/image" Target="../media/image-3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735055" TargetMode="External"/><Relationship Id="rId3" Type="http://schemas.openxmlformats.org/officeDocument/2006/relationships/hyperlink" Target="https://www.airbnb.com/rooms/53735055" TargetMode="External"/><Relationship Id="rId2" Type="http://schemas.openxmlformats.org/officeDocument/2006/relationships/image" Target="../media/image-3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booking.com/hotel/us/lux-loft-with-ping-pong-lounge-ideal-for-month-stays.html" TargetMode="External"/><Relationship Id="rId3" Type="http://schemas.openxmlformats.org/officeDocument/2006/relationships/hyperlink" Target="https://www.booking.com/hotel/us/lux-loft-with-ping-pong-lounge-ideal-for-month-stays.html" TargetMode="External"/><Relationship Id="rId2" Type="http://schemas.openxmlformats.org/officeDocument/2006/relationships/image" Target="../media/image-3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295893" TargetMode="External"/><Relationship Id="rId3" Type="http://schemas.openxmlformats.org/officeDocument/2006/relationships/hyperlink" Target="https://www.airbnb.com/rooms/54295893" TargetMode="External"/><Relationship Id="rId2" Type="http://schemas.openxmlformats.org/officeDocument/2006/relationships/image" Target="../media/image-3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05537" TargetMode="External"/><Relationship Id="rId3" Type="http://schemas.openxmlformats.org/officeDocument/2006/relationships/hyperlink" Target="https://www.vrbo.com/2705537" TargetMode="External"/><Relationship Id="rId2" Type="http://schemas.openxmlformats.org/officeDocument/2006/relationships/image" Target="../media/image-3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50585" TargetMode="External"/><Relationship Id="rId3" Type="http://schemas.openxmlformats.org/officeDocument/2006/relationships/hyperlink" Target="https://www.vrbo.com/2150585" TargetMode="External"/><Relationship Id="rId2" Type="http://schemas.openxmlformats.org/officeDocument/2006/relationships/image" Target="../media/image-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23588" TargetMode="External"/><Relationship Id="rId3" Type="http://schemas.openxmlformats.org/officeDocument/2006/relationships/hyperlink" Target="https://www.vrbo.com/2823588" TargetMode="External"/><Relationship Id="rId2" Type="http://schemas.openxmlformats.org/officeDocument/2006/relationships/image" Target="../media/image-4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86803" TargetMode="External"/><Relationship Id="rId3" Type="http://schemas.openxmlformats.org/officeDocument/2006/relationships/hyperlink" Target="https://www.vrbo.com/2886803" TargetMode="External"/><Relationship Id="rId2" Type="http://schemas.openxmlformats.org/officeDocument/2006/relationships/image" Target="../media/image-4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6004974" TargetMode="External"/><Relationship Id="rId3" Type="http://schemas.openxmlformats.org/officeDocument/2006/relationships/hyperlink" Target="https://www.airbnb.com/rooms/36004974" TargetMode="External"/><Relationship Id="rId2" Type="http://schemas.openxmlformats.org/officeDocument/2006/relationships/image" Target="../media/image-4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689305" TargetMode="External"/><Relationship Id="rId3" Type="http://schemas.openxmlformats.org/officeDocument/2006/relationships/hyperlink" Target="https://www.vrbo.com/1689305" TargetMode="External"/><Relationship Id="rId2" Type="http://schemas.openxmlformats.org/officeDocument/2006/relationships/image" Target="../media/image-4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65041" TargetMode="External"/><Relationship Id="rId3" Type="http://schemas.openxmlformats.org/officeDocument/2006/relationships/hyperlink" Target="https://www.vrbo.com/2365041" TargetMode="External"/><Relationship Id="rId2" Type="http://schemas.openxmlformats.org/officeDocument/2006/relationships/image" Target="../media/image-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49730" TargetMode="External"/><Relationship Id="rId3" Type="http://schemas.openxmlformats.org/officeDocument/2006/relationships/hyperlink" Target="https://www.vrbo.com/2549730" TargetMode="External"/><Relationship Id="rId2" Type="http://schemas.openxmlformats.org/officeDocument/2006/relationships/image" Target="../media/image-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21826" TargetMode="External"/><Relationship Id="rId3" Type="http://schemas.openxmlformats.org/officeDocument/2006/relationships/hyperlink" Target="https://www.vrbo.com/2221826" TargetMode="External"/><Relationship Id="rId2" Type="http://schemas.openxmlformats.org/officeDocument/2006/relationships/image" Target="../media/image-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519781ha" TargetMode="External"/><Relationship Id="rId3" Type="http://schemas.openxmlformats.org/officeDocument/2006/relationships/hyperlink" Target="https://www.vrbo.com/7519781ha" TargetMode="External"/><Relationship Id="rId2" Type="http://schemas.openxmlformats.org/officeDocument/2006/relationships/image" Target="../media/image-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733771" TargetMode="External"/><Relationship Id="rId3" Type="http://schemas.openxmlformats.org/officeDocument/2006/relationships/hyperlink" Target="https://www.airbnb.com/rooms/46733771" TargetMode="External"/><Relationship Id="rId2" Type="http://schemas.openxmlformats.org/officeDocument/2006/relationships/image" Target="../media/image-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30713537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https://www.airbnb.com/rooms/30713537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45909534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Hashir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6/3071353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20265206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https://www.airbnb.com/rooms/20265206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$75 - $81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57568985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Lindsey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6/2026520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46368046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https://www.airbnb.com/rooms/46368046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$139 - $209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627117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Rba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</a:t>
            </a:r>
            <a:endParaRPr lang="en-US" sz="1800" dirty="0"/>
          </a:p>
        </p:txBody>
      </p:sp>
      <p:pic>
        <p:nvPicPr>
          <p:cNvPr id="14" name="Image 0" descr="./data/compressed-images/airbnb/2021-04-05/4636804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46965410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https://www.airbnb.com/rooms/46965410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$133 - $202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627117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Rba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</a:t>
            </a:r>
            <a:endParaRPr lang="en-US" sz="1800" dirty="0"/>
          </a:p>
        </p:txBody>
      </p:sp>
      <p:pic>
        <p:nvPicPr>
          <p:cNvPr id="14" name="Image 0" descr="./data/compressed-images/airbnb/2021-04-05/4696541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46757750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https://www.airbnb.com/rooms/46757750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$128 - $3214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105453470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Luxury Lifestyle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pic>
        <p:nvPicPr>
          <p:cNvPr id="14" name="Image 0" descr="./data/compressed-images/airbnb/2021-04-05/4675775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45925165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https://www.airbnb.com/rooms/45925165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$152 - $224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627117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Rba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</a:t>
            </a:r>
            <a:endParaRPr lang="en-US" sz="1800" dirty="0"/>
          </a:p>
        </p:txBody>
      </p:sp>
      <p:pic>
        <p:nvPicPr>
          <p:cNvPr id="14" name="Image 0" descr="./data/compressed-images/airbnb/2021-04-05/4592516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48285761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https://www.airbnb.com/rooms/48285761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$106 - $300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117627828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Marcus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4828576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49932520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https://www.airbnb.com/rooms/49932520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$87 - $130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402649269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Mj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16/4993252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48129700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https://www.airbnb.com/rooms/48129700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$86 - $159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331366792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Southern Comfort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</a:t>
            </a:r>
            <a:endParaRPr lang="en-US" sz="1800" dirty="0"/>
          </a:p>
        </p:txBody>
      </p:sp>
      <p:pic>
        <p:nvPicPr>
          <p:cNvPr id="14" name="Image 0" descr="./data/compressed-images/airbnb/2021-04-12/4812970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44492511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https://www.airbnb.com/rooms/44492511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$85 - $179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331366792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Southern Comfort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</a:t>
            </a:r>
            <a:endParaRPr lang="en-US" sz="1800" dirty="0"/>
          </a:p>
        </p:txBody>
      </p:sp>
      <p:pic>
        <p:nvPicPr>
          <p:cNvPr id="14" name="Image 0" descr="./data/compressed-images/airbnb/2021-04-05/4449251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2298813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https://www.vrbo.com/2298813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$277 - $309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Main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298813.286487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49831574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https://www.airbnb.com/rooms/49831574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$125 - $151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239853939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Hollywood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0/4983157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47908084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https://www.airbnb.com/rooms/47908084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$99 - $168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331366792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Southern Comfort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</a:t>
            </a:r>
            <a:endParaRPr lang="en-US" sz="1800" dirty="0"/>
          </a:p>
        </p:txBody>
      </p:sp>
      <p:pic>
        <p:nvPicPr>
          <p:cNvPr id="14" name="Image 0" descr="./data/compressed-images/airbnb/2021-04-05/4790808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49324722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https://www.airbnb.com/rooms/49324722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$140 - $427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70862789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Erin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0/4932472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45001244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https://www.airbnb.com/rooms/45001244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$130 - $182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4.22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627117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Rba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</a:t>
            </a:r>
            <a:endParaRPr lang="en-US" sz="1800" dirty="0"/>
          </a:p>
        </p:txBody>
      </p:sp>
      <p:pic>
        <p:nvPicPr>
          <p:cNvPr id="14" name="Image 0" descr="./data/compressed-images/airbnb/2021-04-05/4500124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48095244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https://www.airbnb.com/rooms/48095244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$136 - $187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627117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Rba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</a:t>
            </a:r>
            <a:endParaRPr lang="en-US" sz="1800" dirty="0"/>
          </a:p>
        </p:txBody>
      </p:sp>
      <p:pic>
        <p:nvPicPr>
          <p:cNvPr id="14" name="Image 0" descr="./data/compressed-images/airbnb/2021-04-05/4809524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45409375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https://www.airbnb.com/rooms/45409375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$87 - $123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4.24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97150171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Rba Living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pic>
        <p:nvPicPr>
          <p:cNvPr id="14" name="Image 0" descr="./data/compressed-images/airbnb/2021-04-17/4540937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50263481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https://www.airbnb.com/rooms/50263481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$114 - $187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402329627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Black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7-09/5026348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47515163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https://www.airbnb.com/rooms/47515163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$173 - $309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627117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Rba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</a:t>
            </a:r>
            <a:endParaRPr lang="en-US" sz="1800" dirty="0"/>
          </a:p>
        </p:txBody>
      </p:sp>
      <p:pic>
        <p:nvPicPr>
          <p:cNvPr id="14" name="Image 0" descr="./data/compressed-images/airbnb/2021-04-05/4751516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31362512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https://www.airbnb.com/rooms/31362512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$85 - $88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70489609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Crystal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15/3136251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52221285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https://www.airbnb.com/rooms/52221285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411754003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Tamerica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0-08/5222128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2305642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https://www.vrbo.com/2305642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305642.287178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52581772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https://www.airbnb.com/rooms/52581772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$665 - $907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4.25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350506020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Rory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pic>
        <p:nvPicPr>
          <p:cNvPr id="14" name="Image 0" descr="./data/compressed-images/airbnb/2021-10-08/5258177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53047707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https://www.airbnb.com/rooms/53047707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$231 - $313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429427946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Peach State Homes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31/5304770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52877686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https://www.airbnb.com/rooms/52877686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$75 - $154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367510474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Royal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31/5287768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53204281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https://www.airbnb.com/rooms/53204281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$59 - $67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302071930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Corinne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21/5320428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53559694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https://www.airbnb.com/rooms/53559694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$119 - $175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25281547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Megan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30/5355969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53759100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https://www.airbnb.com/rooms/53759100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$55 - $56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133817936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Iman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20/5375910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53735055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https://www.airbnb.com/rooms/53735055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$32 - $70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376292829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Gabriel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19/5373505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lux-loft-with-ping-pong-lounge-ideal-for-month-stays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https://www.booking.com/hotel/us/lux-loft-with-ping-pong-lounge-ideal-for-month-stays.html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1099 BOULEVARD  SE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undefined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9.6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Sep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booking/2021-09-14/lux-loft-with-ping-pong-lounge-ideal-for-month-stays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54295893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https://www.airbnb.com/rooms/54295893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$95 - $98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401749675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Jake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2-01-18/5429589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2705537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https://www.vrbo.com/2705537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$389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Brian Vu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12/321.2705537.327634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2150585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https://www.vrbo.com/2150585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$115 - $137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150585.271512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2823588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https://www.vrbo.com/2823588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 Living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29/321.2823588.339559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2886803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https://www.vrbo.com/2886803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Paul Johnson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7-01/321.2886803.345884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36004974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https://www.airbnb.com/rooms/36004974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143032919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Nordia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8-22/3600497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1689305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https://www.vrbo.com/1689305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Nordia Lee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3/321.1689305.225076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43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2365041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https://www.vrbo.com/2365041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$495 - $552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365041.293150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2549730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https://www.vrbo.com/2549730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$135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1-21/321.2549730.311983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2221826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https://www.vrbo.com/2221826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$446 - $467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Shenica Gresham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221826.278638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7519781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https://www.vrbo.com/7519781ha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Gregory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7519781.693240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46733771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https://www.airbnb.com/rooms/46733771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$136 - $3500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105453470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Luxury Lifestyle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pic>
        <p:nvPicPr>
          <p:cNvPr id="14" name="Image 0" descr="./data/compressed-images/airbnb/2021-04-05/4673377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43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6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Chosewood Park Short-Term Rentals</dc:title>
  <dc:subject>Short-Term Rental Listing Snapshot</dc:subject>
  <dc:creator>ATL Neighbors</dc:creator>
  <cp:lastModifiedBy>ATL Neighbors</cp:lastModifiedBy>
  <cp:revision>1</cp:revision>
  <dcterms:created xsi:type="dcterms:W3CDTF">2022-09-01T12:23:43Z</dcterms:created>
  <dcterms:modified xsi:type="dcterms:W3CDTF">2022-09-01T12:23:43Z</dcterms:modified>
</cp:coreProperties>
</file>