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Chattahoochee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Chattahoochee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8171938" TargetMode="External"/><Relationship Id="rId3" Type="http://schemas.openxmlformats.org/officeDocument/2006/relationships/hyperlink" Target="https://www.airbnb.com/rooms/48171938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48171938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https://www.airbnb.com/rooms/48171938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$132 - $196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4.91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10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49618994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Jun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Hannah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05/48171938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Chattahoochee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2022-09-01T12:24:02Z</dcterms:created>
  <dcterms:modified xsi:type="dcterms:W3CDTF">2022-09-01T12:24:02Z</dcterms:modified>
</cp:coreProperties>
</file>