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Chastain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Chastain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511571" TargetMode="External"/><Relationship Id="rId3" Type="http://schemas.openxmlformats.org/officeDocument/2006/relationships/hyperlink" Target="https://www.vrbo.com/1511571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37963" TargetMode="External"/><Relationship Id="rId3" Type="http://schemas.openxmlformats.org/officeDocument/2006/relationships/hyperlink" Target="https://www.vrbo.com/213796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97030" TargetMode="External"/><Relationship Id="rId3" Type="http://schemas.openxmlformats.org/officeDocument/2006/relationships/hyperlink" Target="https://www.vrbo.com/219703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1511571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https://www.vrbo.com/1511571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05/321.1511571.207036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2137963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https://www.vrbo.com/2137963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$1,500 - $1,895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Dawn P Faulkner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137963.27024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2197030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https://www.vrbo.com/2197030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197030.276157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Chastain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2022-09-01T12:23:39Z</dcterms:created>
  <dcterms:modified xsi:type="dcterms:W3CDTF">2022-09-01T12:23:39Z</dcterms:modified>
</cp:coreProperties>
</file>