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Channing Valley</a:t>
            </a:r>
            <a:endParaRPr lang="en-US" sz="5400" dirty="0"/>
          </a:p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Short-Term Rentals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Listings Snapshot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ATL Neighbors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2022-06-01 to 2022-08-23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1002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_LISTINGS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No Listings Found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 Channing Valley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1003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ING_WITH_IMAGE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3504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Crowdsourced Address:  </a:t>
            </a:r>
            <a:endParaRPr lang="en-US" sz="1800" dirty="0"/>
          </a:p>
        </p:txBody>
      </p:sp>
      <p:sp>
        <p:nvSpPr>
          <p:cNvPr id="3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 Address</a:t>
            </a:r>
            <a:endParaRPr lang="en-US" sz="1800" dirty="0"/>
          </a:p>
        </p:txBody>
      </p:sp>
      <p:sp>
        <p:nvSpPr>
          <p:cNvPr id="4" name="Text 1"/>
          <p:cNvSpPr/>
          <p:nvPr/>
        </p:nvSpPr>
        <p:spPr>
          <a:xfrm>
            <a:off x="603504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Bedrooms: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603504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Maximum Occupancy: </a:t>
            </a:r>
            <a:endParaRPr lang="en-US" sz="1800" dirty="0"/>
          </a:p>
        </p:txBody>
      </p:sp>
      <p:sp>
        <p:nvSpPr>
          <p:cNvPr id="7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8" name="Text 3"/>
          <p:cNvSpPr/>
          <p:nvPr/>
        </p:nvSpPr>
        <p:spPr>
          <a:xfrm>
            <a:off x="603504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Rate: </a:t>
            </a:r>
            <a:endParaRPr lang="en-US" sz="1800" dirty="0"/>
          </a:p>
        </p:txBody>
      </p:sp>
      <p:sp>
        <p:nvSpPr>
          <p:cNvPr id="9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0" name="Text 4"/>
          <p:cNvSpPr/>
          <p:nvPr/>
        </p:nvSpPr>
        <p:spPr>
          <a:xfrm>
            <a:off x="603504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Rating: </a:t>
            </a:r>
            <a:endParaRPr lang="en-US" sz="1800" dirty="0"/>
          </a:p>
        </p:txBody>
      </p:sp>
      <p:sp>
        <p:nvSpPr>
          <p:cNvPr id="11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2" name="Text 5"/>
          <p:cNvSpPr/>
          <p:nvPr/>
        </p:nvSpPr>
        <p:spPr>
          <a:xfrm>
            <a:off x="603504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Minimum Nights: </a:t>
            </a:r>
            <a:endParaRPr lang="en-US" sz="1800" dirty="0"/>
          </a:p>
        </p:txBody>
      </p:sp>
      <p:sp>
        <p:nvSpPr>
          <p:cNvPr id="13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4" name="Text 6"/>
          <p:cNvSpPr/>
          <p:nvPr/>
        </p:nvSpPr>
        <p:spPr>
          <a:xfrm>
            <a:off x="603504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Name: </a:t>
            </a:r>
            <a:endParaRPr lang="en-US" sz="1800" dirty="0"/>
          </a:p>
        </p:txBody>
      </p:sp>
      <p:sp>
        <p:nvSpPr>
          <p:cNvPr id="15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6" name="Text 7"/>
          <p:cNvSpPr/>
          <p:nvPr/>
        </p:nvSpPr>
        <p:spPr>
          <a:xfrm>
            <a:off x="603504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Identifier: </a:t>
            </a:r>
            <a:endParaRPr lang="en-US" sz="1800" dirty="0"/>
          </a:p>
        </p:txBody>
      </p:sp>
      <p:sp>
        <p:nvSpPr>
          <p:cNvPr id="17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8" name="Text 8"/>
          <p:cNvSpPr/>
          <p:nvPr/>
        </p:nvSpPr>
        <p:spPr>
          <a:xfrm>
            <a:off x="603504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Total Host Listings: </a:t>
            </a:r>
            <a:endParaRPr lang="en-US" sz="1800" dirty="0"/>
          </a:p>
        </p:txBody>
      </p:sp>
      <p:sp>
        <p:nvSpPr>
          <p:cNvPr id="19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0" name="Text 9"/>
          <p:cNvSpPr/>
          <p:nvPr/>
        </p:nvSpPr>
        <p:spPr>
          <a:xfrm>
            <a:off x="603504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URL: </a:t>
            </a:r>
            <a:endParaRPr lang="en-US" sz="1800" dirty="0"/>
          </a:p>
        </p:txBody>
      </p:sp>
      <p:sp>
        <p:nvSpPr>
          <p:cNvPr id="21" name="Text 10"/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000" dirty="0"/>
          </a:p>
        </p:txBody>
      </p:sp>
      <p:sp>
        <p:nvSpPr>
          <p:cNvPr id="22" name="Text 10"/>
          <p:cNvSpPr/>
          <p:nvPr/>
        </p:nvSpPr>
        <p:spPr>
          <a:xfrm>
            <a:off x="603504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Date: </a:t>
            </a:r>
            <a:endParaRPr lang="en-US" sz="1800" dirty="0"/>
          </a:p>
        </p:txBody>
      </p:sp>
      <p:sp>
        <p:nvSpPr>
          <p:cNvPr id="23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4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(Placeholder 1)</a:t>
            </a:r>
            <a:endParaRPr lang="en-US" sz="44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1004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4572000" y="473202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null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28033716" TargetMode="External"/><Relationship Id="rId3" Type="http://schemas.openxmlformats.org/officeDocument/2006/relationships/hyperlink" Target="https://www.airbnb.com/rooms/28033716" TargetMode="External"/><Relationship Id="rId2" Type="http://schemas.openxmlformats.org/officeDocument/2006/relationships/image" Target="../media/image-10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28893917" TargetMode="External"/><Relationship Id="rId3" Type="http://schemas.openxmlformats.org/officeDocument/2006/relationships/hyperlink" Target="https://www.airbnb.com/rooms/28893917" TargetMode="External"/><Relationship Id="rId2" Type="http://schemas.openxmlformats.org/officeDocument/2006/relationships/image" Target="../media/image-11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2570625" TargetMode="External"/><Relationship Id="rId3" Type="http://schemas.openxmlformats.org/officeDocument/2006/relationships/hyperlink" Target="https://www.airbnb.com/rooms/52570625" TargetMode="External"/><Relationship Id="rId2" Type="http://schemas.openxmlformats.org/officeDocument/2006/relationships/image" Target="../media/image-1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915913" TargetMode="External"/><Relationship Id="rId3" Type="http://schemas.openxmlformats.org/officeDocument/2006/relationships/hyperlink" Target="https://www.airbnb.com/rooms/915913" TargetMode="External"/><Relationship Id="rId2" Type="http://schemas.openxmlformats.org/officeDocument/2006/relationships/image" Target="../media/image-1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590639" TargetMode="External"/><Relationship Id="rId3" Type="http://schemas.openxmlformats.org/officeDocument/2006/relationships/hyperlink" Target="https://www.vrbo.com/2590639" TargetMode="External"/><Relationship Id="rId2" Type="http://schemas.openxmlformats.org/officeDocument/2006/relationships/image" Target="../media/image-1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38650227" TargetMode="External"/><Relationship Id="rId3" Type="http://schemas.openxmlformats.org/officeDocument/2006/relationships/hyperlink" Target="https://www.airbnb.com/rooms/38650227" TargetMode="External"/><Relationship Id="rId2" Type="http://schemas.openxmlformats.org/officeDocument/2006/relationships/image" Target="../media/image-15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1379109" TargetMode="External"/><Relationship Id="rId3" Type="http://schemas.openxmlformats.org/officeDocument/2006/relationships/hyperlink" Target="https://www.vrbo.com/1379109" TargetMode="External"/><Relationship Id="rId2" Type="http://schemas.openxmlformats.org/officeDocument/2006/relationships/image" Target="../media/image-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256684" TargetMode="External"/><Relationship Id="rId3" Type="http://schemas.openxmlformats.org/officeDocument/2006/relationships/hyperlink" Target="https://www.vrbo.com/2256684" TargetMode="External"/><Relationship Id="rId2" Type="http://schemas.openxmlformats.org/officeDocument/2006/relationships/image" Target="../media/image-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432058" TargetMode="External"/><Relationship Id="rId3" Type="http://schemas.openxmlformats.org/officeDocument/2006/relationships/hyperlink" Target="https://www.vrbo.com/432058" TargetMode="External"/><Relationship Id="rId2" Type="http://schemas.openxmlformats.org/officeDocument/2006/relationships/image" Target="../media/image-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548387" TargetMode="External"/><Relationship Id="rId3" Type="http://schemas.openxmlformats.org/officeDocument/2006/relationships/hyperlink" Target="https://www.vrbo.com/2548387" TargetMode="External"/><Relationship Id="rId2" Type="http://schemas.openxmlformats.org/officeDocument/2006/relationships/image" Target="../media/image-5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2834396" TargetMode="External"/><Relationship Id="rId3" Type="http://schemas.openxmlformats.org/officeDocument/2006/relationships/hyperlink" Target="https://www.airbnb.com/rooms/42834396" TargetMode="External"/><Relationship Id="rId2" Type="http://schemas.openxmlformats.org/officeDocument/2006/relationships/image" Target="../media/image-6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26424237" TargetMode="External"/><Relationship Id="rId3" Type="http://schemas.openxmlformats.org/officeDocument/2006/relationships/hyperlink" Target="https://www.airbnb.com/rooms/26424237" TargetMode="External"/><Relationship Id="rId2" Type="http://schemas.openxmlformats.org/officeDocument/2006/relationships/image" Target="../media/image-7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7264048" TargetMode="External"/><Relationship Id="rId3" Type="http://schemas.openxmlformats.org/officeDocument/2006/relationships/hyperlink" Target="https://www.airbnb.com/rooms/47264048" TargetMode="External"/><Relationship Id="rId2" Type="http://schemas.openxmlformats.org/officeDocument/2006/relationships/image" Target="../media/image-8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6585562" TargetMode="External"/><Relationship Id="rId3" Type="http://schemas.openxmlformats.org/officeDocument/2006/relationships/hyperlink" Target="https://www.airbnb.com/rooms/46585562" TargetMode="External"/><Relationship Id="rId2" Type="http://schemas.openxmlformats.org/officeDocument/2006/relationships/image" Target="../media/image-9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28033716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https://www.airbnb.com/rooms/28033716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$96 - $139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4.79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51753341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Wen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pic>
        <p:nvPicPr>
          <p:cNvPr id="14" name="Image 0" descr="./data/compressed-images/airbnb/2021-04-17/28033716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28893917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https://www.airbnb.com/rooms/28893917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$94 - $434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4.82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51753341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Wen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pic>
        <p:nvPicPr>
          <p:cNvPr id="14" name="Image 0" descr="./data/compressed-images/airbnb/2021-04-12/28893917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52570625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https://www.airbnb.com/rooms/52570625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$92 - $147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4.75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295549667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Hive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pic>
        <p:nvPicPr>
          <p:cNvPr id="14" name="Image 0" descr="./data/compressed-images/airbnb/2021-10-03/52570625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915913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https://www.airbnb.com/rooms/915913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$169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365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4654286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Jun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Marcia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4-11/915913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2590639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https://www.vrbo.com/2590639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$110 - $94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Amani Hardy-Williams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12-30/321.2590639.3161034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38650227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https://www.airbnb.com/rooms/38650227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4.33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55671203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Cupid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pic>
        <p:nvPicPr>
          <p:cNvPr id="14" name="Image 0" descr="./data/compressed-images/airbnb/2022-08-14/38650227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15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1379109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https://www.vrbo.com/1379109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$356 - $395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4.928571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Brooke Veal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7/321.1379109.1937467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2256684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https://www.vrbo.com/2256684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$232 - $249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john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7/321.2256684.2821250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432058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https://www.vrbo.com/432058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$110 - $125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4.5652175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7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Sarah Kathryn Walmsley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8/321.432058.1015108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2548387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https://www.vrbo.com/2548387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$150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12-15/321.2548387.3118483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42834396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https://www.airbnb.com/rooms/42834396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$441 - $929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4.76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285728912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Tim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4-05/42834396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26424237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https://www.airbnb.com/rooms/26424237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$350 - $509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4.98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13795095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Brooke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pic>
        <p:nvPicPr>
          <p:cNvPr id="14" name="Image 0" descr="./data/compressed-images/airbnb/2021-04-05/26424237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47264048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https://www.airbnb.com/rooms/47264048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$178 - $308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5.0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370816058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Jul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John &amp; Lily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pic>
        <p:nvPicPr>
          <p:cNvPr id="14" name="Image 0" descr="./data/compressed-images/airbnb/2021-04-05/47264048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46585562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https://www.airbnb.com/rooms/46585562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$47 - $98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4.49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376668101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Clint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4-05/46585562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Channing Valley Short-Term Rentals</dc:title>
  <dc:subject>Short-Term Rental Listing Snapshot</dc:subject>
  <dc:creator>ATL Neighbors</dc:creator>
  <cp:lastModifiedBy>ATL Neighbors</cp:lastModifiedBy>
  <cp:revision>1</cp:revision>
  <dcterms:created xsi:type="dcterms:W3CDTF">2022-09-01T12:24:09Z</dcterms:created>
  <dcterms:modified xsi:type="dcterms:W3CDTF">2022-09-01T12:24:09Z</dcterms:modified>
</cp:coreProperties>
</file>