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notesMasterIdLst>
    <p:notesMasterId r:id="rId2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Center Hill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Center Hill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466569" TargetMode="External"/><Relationship Id="rId3" Type="http://schemas.openxmlformats.org/officeDocument/2006/relationships/hyperlink" Target="https://www.airbnb.com/rooms/50466569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7197758" TargetMode="External"/><Relationship Id="rId3" Type="http://schemas.openxmlformats.org/officeDocument/2006/relationships/hyperlink" Target="https://www.airbnb.com/rooms/47197758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3024896" TargetMode="External"/><Relationship Id="rId3" Type="http://schemas.openxmlformats.org/officeDocument/2006/relationships/hyperlink" Target="https://www.airbnb.com/rooms/43024896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909777" TargetMode="External"/><Relationship Id="rId3" Type="http://schemas.openxmlformats.org/officeDocument/2006/relationships/hyperlink" Target="https://www.airbnb.com/rooms/51909777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535762" TargetMode="External"/><Relationship Id="rId3" Type="http://schemas.openxmlformats.org/officeDocument/2006/relationships/hyperlink" Target="https://www.airbnb.com/rooms/52535762" TargetMode="External"/><Relationship Id="rId2" Type="http://schemas.openxmlformats.org/officeDocument/2006/relationships/image" Target="../media/image-1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827222" TargetMode="External"/><Relationship Id="rId3" Type="http://schemas.openxmlformats.org/officeDocument/2006/relationships/hyperlink" Target="https://www.airbnb.com/rooms/52827222" TargetMode="External"/><Relationship Id="rId2" Type="http://schemas.openxmlformats.org/officeDocument/2006/relationships/image" Target="../media/image-1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412527" TargetMode="External"/><Relationship Id="rId3" Type="http://schemas.openxmlformats.org/officeDocument/2006/relationships/hyperlink" Target="https://www.airbnb.com/rooms/53412527" TargetMode="External"/><Relationship Id="rId2" Type="http://schemas.openxmlformats.org/officeDocument/2006/relationships/image" Target="../media/image-1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960061" TargetMode="External"/><Relationship Id="rId3" Type="http://schemas.openxmlformats.org/officeDocument/2006/relationships/hyperlink" Target="https://www.airbnb.com/rooms/52960061" TargetMode="External"/><Relationship Id="rId2" Type="http://schemas.openxmlformats.org/officeDocument/2006/relationships/image" Target="../media/image-1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355781" TargetMode="External"/><Relationship Id="rId3" Type="http://schemas.openxmlformats.org/officeDocument/2006/relationships/hyperlink" Target="https://www.airbnb.com/rooms/50355781" TargetMode="External"/><Relationship Id="rId2" Type="http://schemas.openxmlformats.org/officeDocument/2006/relationships/image" Target="../media/image-1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381085" TargetMode="External"/><Relationship Id="rId3" Type="http://schemas.openxmlformats.org/officeDocument/2006/relationships/hyperlink" Target="https://www.airbnb.com/rooms/52381085" TargetMode="External"/><Relationship Id="rId2" Type="http://schemas.openxmlformats.org/officeDocument/2006/relationships/image" Target="../media/image-1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082782" TargetMode="External"/><Relationship Id="rId3" Type="http://schemas.openxmlformats.org/officeDocument/2006/relationships/hyperlink" Target="https://www.vrbo.com/2082782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48715" TargetMode="External"/><Relationship Id="rId3" Type="http://schemas.openxmlformats.org/officeDocument/2006/relationships/hyperlink" Target="https://www.vrbo.com/2848715" TargetMode="External"/><Relationship Id="rId2" Type="http://schemas.openxmlformats.org/officeDocument/2006/relationships/image" Target="../media/image-2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9800457" TargetMode="External"/><Relationship Id="rId3" Type="http://schemas.openxmlformats.org/officeDocument/2006/relationships/hyperlink" Target="https://www.airbnb.com/rooms/29800457" TargetMode="External"/><Relationship Id="rId2" Type="http://schemas.openxmlformats.org/officeDocument/2006/relationships/image" Target="../media/image-2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1689899" TargetMode="External"/><Relationship Id="rId3" Type="http://schemas.openxmlformats.org/officeDocument/2006/relationships/hyperlink" Target="https://www.airbnb.com/rooms/31689899" TargetMode="External"/><Relationship Id="rId2" Type="http://schemas.openxmlformats.org/officeDocument/2006/relationships/image" Target="../media/image-2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493868" TargetMode="External"/><Relationship Id="rId3" Type="http://schemas.openxmlformats.org/officeDocument/2006/relationships/hyperlink" Target="https://www.vrbo.com/2493868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45457" TargetMode="External"/><Relationship Id="rId3" Type="http://schemas.openxmlformats.org/officeDocument/2006/relationships/hyperlink" Target="https://www.vrbo.com/2545457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6451305" TargetMode="External"/><Relationship Id="rId3" Type="http://schemas.openxmlformats.org/officeDocument/2006/relationships/hyperlink" Target="https://www.airbnb.com/rooms/46451305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8372931" TargetMode="External"/><Relationship Id="rId3" Type="http://schemas.openxmlformats.org/officeDocument/2006/relationships/hyperlink" Target="https://www.airbnb.com/rooms/48372931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8372366" TargetMode="External"/><Relationship Id="rId3" Type="http://schemas.openxmlformats.org/officeDocument/2006/relationships/hyperlink" Target="https://www.airbnb.com/rooms/48372366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7847688" TargetMode="External"/><Relationship Id="rId3" Type="http://schemas.openxmlformats.org/officeDocument/2006/relationships/hyperlink" Target="https://www.airbnb.com/rooms/47847688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0871466" TargetMode="External"/><Relationship Id="rId3" Type="http://schemas.openxmlformats.org/officeDocument/2006/relationships/hyperlink" Target="https://www.airbnb.com/rooms/40871466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50466569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https://www.airbnb.com/rooms/50466569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$89 - $99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204199885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Allison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pic>
        <p:nvPicPr>
          <p:cNvPr id="14" name="Image 0" descr="./data/compressed-images/airbnb/2021-07-04/5046656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47197758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https://www.airbnb.com/rooms/47197758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$35 - $45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318130008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Jay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4-06/4719775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43024896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https://www.airbnb.com/rooms/43024896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$121 - $160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106948374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Angelica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17/4302489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51909777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https://www.airbnb.com/rooms/51909777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$59 - $111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62432824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Marina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9-05/5190977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52535762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https://www.airbnb.com/rooms/52535762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$175 - $189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425219508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Arij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0-03/5253576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52827222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https://www.airbnb.com/rooms/52827222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4.40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318130008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Jay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10-19/5282722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53412527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https://www.airbnb.com/rooms/53412527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$76 - $156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3480482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Delvin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11-21/5341252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52960061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https://www.airbnb.com/rooms/52960061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$125 - $154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406879168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Jennie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11-23/5296006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50355781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https://www.airbnb.com/rooms/50355781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$100 - $148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406652564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Hilary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1-17/5035578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52381085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https://www.airbnb.com/rooms/52381085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3480482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Delvin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2-06-14/5238108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2082782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https://www.vrbo.com/2082782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$364 - $476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4.7777777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Floyd Arthur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082782.264731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2848715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https://www.vrbo.com/2848715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$2,500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7-17/321.2848715.342074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29800457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https://www.airbnb.com/rooms/29800457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74240416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Coronde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8-07/2980045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31689899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https://www.airbnb.com/rooms/31689899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24732462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Wesley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8-14/3168989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2493868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https://www.vrbo.com/2493868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$84 - $85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Allison Ambrose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0-07/321.2493868.306358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2545457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https://www.vrbo.com/2545457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$171 - $197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Retreats Atlanta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15/321.2545457.311554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46451305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https://www.airbnb.com/rooms/46451305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$89 - $183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209028725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Tristan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4645130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48372931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https://www.airbnb.com/rooms/48372931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$39 - $67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126122495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Fang Yuan Properties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21</a:t>
            </a:r>
            <a:endParaRPr lang="en-US" sz="1800" dirty="0"/>
          </a:p>
        </p:txBody>
      </p:sp>
      <p:pic>
        <p:nvPicPr>
          <p:cNvPr id="14" name="Image 0" descr="./data/compressed-images/airbnb/2021-04-06/4837293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48372366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https://www.airbnb.com/rooms/48372366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$43 - $70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126122495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Fang Yuan Properties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21</a:t>
            </a:r>
            <a:endParaRPr lang="en-US" sz="1800" dirty="0"/>
          </a:p>
        </p:txBody>
      </p:sp>
      <p:pic>
        <p:nvPicPr>
          <p:cNvPr id="14" name="Image 0" descr="./data/compressed-images/airbnb/2021-04-05/4837236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47847688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https://www.airbnb.com/rooms/47847688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$34 - $47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48218306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Miranda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6/4784768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40871466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https://www.airbnb.com/rooms/40871466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$42 - $61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318130008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Jay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4-05/4087146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 Hill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2022-09-01T12:22:12Z</dcterms:created>
  <dcterms:modified xsi:type="dcterms:W3CDTF">2022-09-01T12:22:12Z</dcterms:modified>
</cp:coreProperties>
</file>