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notesMasterIdLst>
    <p:notesMasterId r:id="rId5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Castlewood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Castlewood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47965745" TargetMode="External"/><Relationship Id="rId3" Type="http://schemas.openxmlformats.org/officeDocument/2006/relationships/hyperlink" Target="https://www.airbnb.com/rooms/47965745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53406499" TargetMode="External"/><Relationship Id="rId3" Type="http://schemas.openxmlformats.org/officeDocument/2006/relationships/hyperlink" Target="https://www.airbnb.com/rooms/53406499" TargetMode="External"/><Relationship Id="rId2" Type="http://schemas.openxmlformats.org/officeDocument/2006/relationships/image" Target="../media/image-3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47965745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https://www.airbnb.com/rooms/47965745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$134 - $352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4.88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59464335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Jay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pic>
        <p:nvPicPr>
          <p:cNvPr id="14" name="Image 0" descr="./data/compressed-images/airbnb/2021-07-15/47965745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53406499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https://www.airbnb.com/rooms/53406499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7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16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$731 - $929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4.68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59464335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Jay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pic>
        <p:nvPicPr>
          <p:cNvPr id="14" name="Image 0" descr="./data/compressed-images/airbnb/2021-11-21/53406499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Castlewood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2022-09-01T12:22:17Z</dcterms:created>
  <dcterms:modified xsi:type="dcterms:W3CDTF">2022-09-01T12:22:17Z</dcterms:modified>
</cp:coreProperties>
</file>