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notesMasterIdLst>
    <p:notesMasterId r:id="rId8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Castleberry Hill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Castleberry Hill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3954" TargetMode="External"/><Relationship Id="rId3" Type="http://schemas.openxmlformats.org/officeDocument/2006/relationships/hyperlink" Target="https://www.vrbo.com/2223954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0647" TargetMode="External"/><Relationship Id="rId3" Type="http://schemas.openxmlformats.org/officeDocument/2006/relationships/hyperlink" Target="https://www.vrbo.com/2080647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8888" TargetMode="External"/><Relationship Id="rId3" Type="http://schemas.openxmlformats.org/officeDocument/2006/relationships/hyperlink" Target="https://www.vrbo.com/253888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5363" TargetMode="External"/><Relationship Id="rId3" Type="http://schemas.openxmlformats.org/officeDocument/2006/relationships/hyperlink" Target="https://www.vrbo.com/244536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59672" TargetMode="External"/><Relationship Id="rId3" Type="http://schemas.openxmlformats.org/officeDocument/2006/relationships/hyperlink" Target="https://www.vrbo.com/155967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88170" TargetMode="External"/><Relationship Id="rId3" Type="http://schemas.openxmlformats.org/officeDocument/2006/relationships/hyperlink" Target="https://www.airbnb.com/rooms/48488170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67108" TargetMode="External"/><Relationship Id="rId3" Type="http://schemas.openxmlformats.org/officeDocument/2006/relationships/hyperlink" Target="https://www.airbnb.com/rooms/31067108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34419" TargetMode="External"/><Relationship Id="rId3" Type="http://schemas.openxmlformats.org/officeDocument/2006/relationships/hyperlink" Target="https://www.airbnb.com/rooms/31034419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14198" TargetMode="External"/><Relationship Id="rId3" Type="http://schemas.openxmlformats.org/officeDocument/2006/relationships/hyperlink" Target="https://www.airbnb.com/rooms/4831419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85470" TargetMode="External"/><Relationship Id="rId3" Type="http://schemas.openxmlformats.org/officeDocument/2006/relationships/hyperlink" Target="https://www.airbnb.com/rooms/4838547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61406" TargetMode="External"/><Relationship Id="rId3" Type="http://schemas.openxmlformats.org/officeDocument/2006/relationships/hyperlink" Target="https://www.vrbo.com/2261406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15665" TargetMode="External"/><Relationship Id="rId3" Type="http://schemas.openxmlformats.org/officeDocument/2006/relationships/hyperlink" Target="https://www.airbnb.com/rooms/4981566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81583" TargetMode="External"/><Relationship Id="rId3" Type="http://schemas.openxmlformats.org/officeDocument/2006/relationships/hyperlink" Target="https://www.airbnb.com/rooms/47881583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62813" TargetMode="External"/><Relationship Id="rId3" Type="http://schemas.openxmlformats.org/officeDocument/2006/relationships/hyperlink" Target="https://www.airbnb.com/rooms/48262813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47690" TargetMode="External"/><Relationship Id="rId3" Type="http://schemas.openxmlformats.org/officeDocument/2006/relationships/hyperlink" Target="https://www.airbnb.com/rooms/4554769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58663" TargetMode="External"/><Relationship Id="rId3" Type="http://schemas.openxmlformats.org/officeDocument/2006/relationships/hyperlink" Target="https://www.airbnb.com/rooms/48258663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71342" TargetMode="External"/><Relationship Id="rId3" Type="http://schemas.openxmlformats.org/officeDocument/2006/relationships/hyperlink" Target="https://www.airbnb.com/rooms/3167134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598772" TargetMode="External"/><Relationship Id="rId3" Type="http://schemas.openxmlformats.org/officeDocument/2006/relationships/hyperlink" Target="https://www.airbnb.com/rooms/2059877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05379" TargetMode="External"/><Relationship Id="rId3" Type="http://schemas.openxmlformats.org/officeDocument/2006/relationships/hyperlink" Target="https://www.airbnb.com/rooms/46505379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18839" TargetMode="External"/><Relationship Id="rId3" Type="http://schemas.openxmlformats.org/officeDocument/2006/relationships/hyperlink" Target="https://www.airbnb.com/rooms/50418839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34115" TargetMode="External"/><Relationship Id="rId3" Type="http://schemas.openxmlformats.org/officeDocument/2006/relationships/hyperlink" Target="https://www.airbnb.com/rooms/29534115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2933" TargetMode="External"/><Relationship Id="rId3" Type="http://schemas.openxmlformats.org/officeDocument/2006/relationships/hyperlink" Target="https://www.vrbo.com/2442933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595983" TargetMode="External"/><Relationship Id="rId3" Type="http://schemas.openxmlformats.org/officeDocument/2006/relationships/hyperlink" Target="https://www.airbnb.com/rooms/49595983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22707" TargetMode="External"/><Relationship Id="rId3" Type="http://schemas.openxmlformats.org/officeDocument/2006/relationships/hyperlink" Target="https://www.airbnb.com/rooms/5052270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91607" TargetMode="External"/><Relationship Id="rId3" Type="http://schemas.openxmlformats.org/officeDocument/2006/relationships/hyperlink" Target="https://www.airbnb.com/rooms/4669160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892975" TargetMode="External"/><Relationship Id="rId3" Type="http://schemas.openxmlformats.org/officeDocument/2006/relationships/hyperlink" Target="https://www.airbnb.com/rooms/46892975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499387" TargetMode="External"/><Relationship Id="rId3" Type="http://schemas.openxmlformats.org/officeDocument/2006/relationships/hyperlink" Target="https://www.airbnb.com/rooms/3049938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985713" TargetMode="External"/><Relationship Id="rId3" Type="http://schemas.openxmlformats.org/officeDocument/2006/relationships/hyperlink" Target="https://www.airbnb.com/rooms/29985713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817894" TargetMode="External"/><Relationship Id="rId3" Type="http://schemas.openxmlformats.org/officeDocument/2006/relationships/hyperlink" Target="https://www.airbnb.com/rooms/32817894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817802" TargetMode="External"/><Relationship Id="rId3" Type="http://schemas.openxmlformats.org/officeDocument/2006/relationships/hyperlink" Target="https://www.airbnb.com/rooms/32817802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621764" TargetMode="External"/><Relationship Id="rId3" Type="http://schemas.openxmlformats.org/officeDocument/2006/relationships/hyperlink" Target="https://www.airbnb.com/rooms/43621764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41865" TargetMode="External"/><Relationship Id="rId3" Type="http://schemas.openxmlformats.org/officeDocument/2006/relationships/hyperlink" Target="https://www.airbnb.com/rooms/5094186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34493" TargetMode="External"/><Relationship Id="rId3" Type="http://schemas.openxmlformats.org/officeDocument/2006/relationships/hyperlink" Target="https://www.vrbo.com/1034493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66670" TargetMode="External"/><Relationship Id="rId3" Type="http://schemas.openxmlformats.org/officeDocument/2006/relationships/hyperlink" Target="https://www.airbnb.com/rooms/5056667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038447" TargetMode="External"/><Relationship Id="rId3" Type="http://schemas.openxmlformats.org/officeDocument/2006/relationships/hyperlink" Target="https://www.airbnb.com/rooms/16038447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79417" TargetMode="External"/><Relationship Id="rId3" Type="http://schemas.openxmlformats.org/officeDocument/2006/relationships/hyperlink" Target="https://www.airbnb.com/rooms/51679417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71829" TargetMode="External"/><Relationship Id="rId3" Type="http://schemas.openxmlformats.org/officeDocument/2006/relationships/hyperlink" Target="https://www.airbnb.com/rooms/51771829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3220" TargetMode="External"/><Relationship Id="rId3" Type="http://schemas.openxmlformats.org/officeDocument/2006/relationships/hyperlink" Target="https://www.airbnb.com/rooms/5196322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40647" TargetMode="External"/><Relationship Id="rId3" Type="http://schemas.openxmlformats.org/officeDocument/2006/relationships/hyperlink" Target="https://www.airbnb.com/rooms/5204064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319205" TargetMode="External"/><Relationship Id="rId3" Type="http://schemas.openxmlformats.org/officeDocument/2006/relationships/hyperlink" Target="https://www.airbnb.com/rooms/27319205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03495" TargetMode="External"/><Relationship Id="rId3" Type="http://schemas.openxmlformats.org/officeDocument/2006/relationships/hyperlink" Target="https://www.airbnb.com/rooms/5160349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69257" TargetMode="External"/><Relationship Id="rId3" Type="http://schemas.openxmlformats.org/officeDocument/2006/relationships/hyperlink" Target="https://www.airbnb.com/rooms/5236925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21964" TargetMode="External"/><Relationship Id="rId3" Type="http://schemas.openxmlformats.org/officeDocument/2006/relationships/hyperlink" Target="https://www.airbnb.com/rooms/5272196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1880" TargetMode="External"/><Relationship Id="rId3" Type="http://schemas.openxmlformats.org/officeDocument/2006/relationships/hyperlink" Target="https://www.vrbo.com/251188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378776" TargetMode="External"/><Relationship Id="rId3" Type="http://schemas.openxmlformats.org/officeDocument/2006/relationships/hyperlink" Target="https://www.airbnb.com/rooms/45378776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28920" TargetMode="External"/><Relationship Id="rId3" Type="http://schemas.openxmlformats.org/officeDocument/2006/relationships/hyperlink" Target="https://www.airbnb.com/rooms/52428920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19177" TargetMode="External"/><Relationship Id="rId3" Type="http://schemas.openxmlformats.org/officeDocument/2006/relationships/hyperlink" Target="https://www.airbnb.com/rooms/52619177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53972" TargetMode="External"/><Relationship Id="rId3" Type="http://schemas.openxmlformats.org/officeDocument/2006/relationships/hyperlink" Target="https://www.airbnb.com/rooms/52853972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74256" TargetMode="External"/><Relationship Id="rId3" Type="http://schemas.openxmlformats.org/officeDocument/2006/relationships/hyperlink" Target="https://www.airbnb.com/rooms/52974256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32375" TargetMode="External"/><Relationship Id="rId3" Type="http://schemas.openxmlformats.org/officeDocument/2006/relationships/hyperlink" Target="https://www.airbnb.com/rooms/53432375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31526" TargetMode="External"/><Relationship Id="rId3" Type="http://schemas.openxmlformats.org/officeDocument/2006/relationships/hyperlink" Target="https://www.airbnb.com/rooms/49631526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68786" TargetMode="External"/><Relationship Id="rId3" Type="http://schemas.openxmlformats.org/officeDocument/2006/relationships/hyperlink" Target="https://www.airbnb.com/rooms/53868786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68235" TargetMode="External"/><Relationship Id="rId3" Type="http://schemas.openxmlformats.org/officeDocument/2006/relationships/hyperlink" Target="https://www.airbnb.com/rooms/5386823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999639" TargetMode="External"/><Relationship Id="rId3" Type="http://schemas.openxmlformats.org/officeDocument/2006/relationships/hyperlink" Target="https://www.airbnb.com/rooms/30999639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77229" TargetMode="External"/><Relationship Id="rId3" Type="http://schemas.openxmlformats.org/officeDocument/2006/relationships/hyperlink" Target="https://www.vrbo.com/2077229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273823" TargetMode="External"/><Relationship Id="rId3" Type="http://schemas.openxmlformats.org/officeDocument/2006/relationships/hyperlink" Target="https://www.airbnb.com/rooms/18273823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39974ha" TargetMode="External"/><Relationship Id="rId3" Type="http://schemas.openxmlformats.org/officeDocument/2006/relationships/hyperlink" Target="https://www.vrbo.com/9639974ha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80865" TargetMode="External"/><Relationship Id="rId3" Type="http://schemas.openxmlformats.org/officeDocument/2006/relationships/hyperlink" Target="https://www.airbnb.com/rooms/52680865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the-kingdom-atl-night-life-district.html" TargetMode="External"/><Relationship Id="rId3" Type="http://schemas.openxmlformats.org/officeDocument/2006/relationships/hyperlink" Target="https://www.booking.com/hotel/us/the-kingdom-atl-night-life-district.html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39975ha" TargetMode="External"/><Relationship Id="rId3" Type="http://schemas.openxmlformats.org/officeDocument/2006/relationships/hyperlink" Target="https://www.vrbo.com/9639975ha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0947" TargetMode="External"/><Relationship Id="rId3" Type="http://schemas.openxmlformats.org/officeDocument/2006/relationships/hyperlink" Target="https://www.vrbo.com/2620947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7869" TargetMode="External"/><Relationship Id="rId3" Type="http://schemas.openxmlformats.org/officeDocument/2006/relationships/hyperlink" Target="https://www.vrbo.com/2637869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65754" TargetMode="External"/><Relationship Id="rId3" Type="http://schemas.openxmlformats.org/officeDocument/2006/relationships/hyperlink" Target="https://www.airbnb.com/rooms/54265754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70843289125293600" TargetMode="External"/><Relationship Id="rId3" Type="http://schemas.openxmlformats.org/officeDocument/2006/relationships/hyperlink" Target="https://www.airbnb.com/rooms/570843289125293600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5548" TargetMode="External"/><Relationship Id="rId3" Type="http://schemas.openxmlformats.org/officeDocument/2006/relationships/hyperlink" Target="https://www.vrbo.com/2645548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1197" TargetMode="External"/><Relationship Id="rId3" Type="http://schemas.openxmlformats.org/officeDocument/2006/relationships/hyperlink" Target="https://www.vrbo.com/2451197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80287" TargetMode="External"/><Relationship Id="rId3" Type="http://schemas.openxmlformats.org/officeDocument/2006/relationships/hyperlink" Target="https://www.airbnb.com/rooms/54280287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729916" TargetMode="External"/><Relationship Id="rId3" Type="http://schemas.openxmlformats.org/officeDocument/2006/relationships/hyperlink" Target="https://www.airbnb.com/rooms/36729916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005353" TargetMode="External"/><Relationship Id="rId3" Type="http://schemas.openxmlformats.org/officeDocument/2006/relationships/hyperlink" Target="https://www.airbnb.com/rooms/28005353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12924" TargetMode="External"/><Relationship Id="rId3" Type="http://schemas.openxmlformats.org/officeDocument/2006/relationships/hyperlink" Target="https://www.airbnb.com/rooms/49112924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3627" TargetMode="External"/><Relationship Id="rId3" Type="http://schemas.openxmlformats.org/officeDocument/2006/relationships/hyperlink" Target="https://www.vrbo.com/2783627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3082" TargetMode="External"/><Relationship Id="rId3" Type="http://schemas.openxmlformats.org/officeDocument/2006/relationships/hyperlink" Target="https://www.vrbo.com/2873082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323247" TargetMode="External"/><Relationship Id="rId3" Type="http://schemas.openxmlformats.org/officeDocument/2006/relationships/hyperlink" Target="https://www.airbnb.com/rooms/32323247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2753" TargetMode="External"/><Relationship Id="rId3" Type="http://schemas.openxmlformats.org/officeDocument/2006/relationships/hyperlink" Target="https://www.vrbo.com/2912753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04141" TargetMode="External"/><Relationship Id="rId3" Type="http://schemas.openxmlformats.org/officeDocument/2006/relationships/hyperlink" Target="https://www.airbnb.com/rooms/53004141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6507" TargetMode="External"/><Relationship Id="rId3" Type="http://schemas.openxmlformats.org/officeDocument/2006/relationships/hyperlink" Target="https://www.vrbo.com/2936507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1696" TargetMode="External"/><Relationship Id="rId3" Type="http://schemas.openxmlformats.org/officeDocument/2006/relationships/hyperlink" Target="https://www.vrbo.com/2491696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09393" TargetMode="External"/><Relationship Id="rId3" Type="http://schemas.openxmlformats.org/officeDocument/2006/relationships/hyperlink" Target="https://www.vrbo.com/2109393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2223954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https://www.vrbo.com/2223954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veronica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23954.27885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2080647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https://www.vrbo.com/2080647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80647.26451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2538888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https://www.vrbo.com/2538888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38888.31089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2445363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https://www.vrbo.com/2445363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 P.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45363.30138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1559672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https://www.vrbo.com/1559672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Chevi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559672.21194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48488170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https://www.airbnb.com/rooms/48488170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$500 - $800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345817363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Keilan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484881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31067108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https://www.airbnb.com/rooms/31067108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43634894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31067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31034419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https://www.airbnb.com/rooms/31034419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174589692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Minister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0344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48314198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https://www.airbnb.com/rooms/48314198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345817363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Keilan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483141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48385470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https://www.airbnb.com/rooms/48385470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$385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237419161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Lyfe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83854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2261406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https://www.vrbo.com/2261406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4.0555553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61406.28262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49815665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https://www.airbnb.com/rooms/49815665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178072415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Prolific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98156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47881583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https://www.airbnb.com/rooms/47881583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385965834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Veronica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8815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48262813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https://www.airbnb.com/rooms/48262813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87809431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82628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45547690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https://www.airbnb.com/rooms/45547690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87809431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55476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48258663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https://www.airbnb.com/rooms/48258663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87809431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82586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31671342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https://www.airbnb.com/rooms/31671342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191168290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6713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20598772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https://www.airbnb.com/rooms/20598772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133714130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Ty &amp; Nadia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05987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46505379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https://www.airbnb.com/rooms/46505379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87809431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65053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50418839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https://www.airbnb.com/rooms/50418839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243298541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Olamide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4188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29534115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https://www.airbnb.com/rooms/29534115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142442839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95341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2442933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https://www.vrbo.com/2442933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4.888889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Coop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42933.30113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49595983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https://www.airbnb.com/rooms/49595983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155599941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5959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50522707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https://www.airbnb.com/rooms/50522707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332751753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Neshema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505227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46691607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https://www.airbnb.com/rooms/46691607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70062712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6691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46892975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https://www.airbnb.com/rooms/46892975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345817363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Keilan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46892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30499387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https://www.airbnb.com/rooms/30499387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106560132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Kenneth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04993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29985713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https://www.airbnb.com/rooms/29985713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129330882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Fletch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99857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32817894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https://www.airbnb.com/rooms/32817894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43634894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328178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32817802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https://www.airbnb.com/rooms/32817802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43634894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328178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43621764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https://www.airbnb.com/rooms/43621764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217101277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36217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50941865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https://www.airbnb.com/rooms/50941865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$396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7-15/509418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1034493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https://www.vrbo.com/1034493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$219 - $222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 / Property 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034493.15824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50566670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https://www.airbnb.com/rooms/50566670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242505100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505666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16038447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https://www.airbnb.com/rooms/16038447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$232 - $329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16591956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Miss 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160384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51679417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https://www.airbnb.com/rooms/51679417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178866278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Christine &amp; Paris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679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51771829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https://www.airbnb.com/rooms/51771829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419404405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6/51771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51963220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https://www.airbnb.com/rooms/51963220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28685522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1-21/519632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52040647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https://www.airbnb.com/rooms/52040647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116705749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Nathali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05/520406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27319205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https://www.airbnb.com/rooms/27319205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205823991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73192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51603495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https://www.airbnb.com/rooms/51603495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13538169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Brainerd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05/516034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52369257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https://www.airbnb.com/rooms/52369257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420795607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3692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52721964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https://www.airbnb.com/rooms/52721964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$1768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130780110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Luther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2/52721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2511880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https://www.vrbo.com/2511880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Prolific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1880.30817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45378776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https://www.airbnb.com/rooms/45378776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326129080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453787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52428920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https://www.airbnb.com/rooms/52428920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143193799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Zoe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6/524289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52619177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https://www.airbnb.com/rooms/52619177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425951224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 Noir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2/526191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52853972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https://www.airbnb.com/rooms/52853972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84915059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Shamar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28539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52974256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https://www.airbnb.com/rooms/52974256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90724108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29742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53432375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https://www.airbnb.com/rooms/53432375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208955740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Out Of The Box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1-28/53432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49631526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https://www.airbnb.com/rooms/49631526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$207 - 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23454048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496315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53868786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https://www.airbnb.com/rooms/53868786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$479 - $583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2-20/538687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53868235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https://www.airbnb.com/rooms/53868235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$479 - $583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2-20/538682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30999639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https://www.airbnb.com/rooms/30999639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$275 - 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19417285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309996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2077229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https://www.vrbo.com/2077229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$210 -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 GARLAND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77229.26417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18273823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https://www.airbnb.com/rooms/18273823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2410068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Missy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6/182738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9639974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https://www.vrbo.com/9639974ha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$474 - $579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121.9639974.87222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52680865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https://www.airbnb.com/rooms/52680865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$228 - $343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216565735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Mayu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2-01-02/526808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the-kingdom-atl-night-life-district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https://www.booking.com/hotel/us/the-kingdom-atl-night-life-district.html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210 PETERS ST SW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the-kingdom-atl-night-life-district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9639975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https://www.vrbo.com/9639975ha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$474 - $579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121.9639975.87222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2620947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https://www.vrbo.com/2620947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20947.31914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2637869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https://www.vrbo.com/2637869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Alexis 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30/321.2637869.32084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54265754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https://www.airbnb.com/rooms/54265754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2447879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Troy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2-22/542657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570843289125293600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https://www.airbnb.com/rooms/570843289125293600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245762705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Najah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1/570843289125293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2645548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https://www.vrbo.com/2645548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45548.32161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2451197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https://www.vrbo.com/2451197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Christine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51197.30196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54280287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https://www.airbnb.com/rooms/54280287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324147987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8-22/542802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36729916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https://www.airbnb.com/rooms/36729916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219869829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Tyon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0/367299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28005353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https://www.airbnb.com/rooms/28005353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$57 -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191168290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27/28005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49112924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https://www.airbnb.com/rooms/49112924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26239428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Eazy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491129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2783627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https://www.vrbo.com/2783627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3/321.2783627.33555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2873082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https://www.vrbo.com/2873082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Dream Revolutions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3082.34451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32323247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https://www.airbnb.com/rooms/32323247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37977552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6/323232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2912753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https://www.vrbo.com/2912753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912753.34847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53004141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https://www.airbnb.com/rooms/53004141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236204437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3004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2936507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https://www.vrbo.com/2936507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9/321.2936507.35085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2491696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https://www.vrbo.com/2491696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1696.3061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2109393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https://www.vrbo.com/2109393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Lanise Taylor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09393.2673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Castleberry Hill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2022-09-01T12:23:57Z</dcterms:created>
  <dcterms:modified xsi:type="dcterms:W3CDTF">2022-09-01T12:23:57Z</dcterms:modified>
</cp:coreProperties>
</file>