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Cascade Heights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Cascade Heights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5873958" TargetMode="External"/><Relationship Id="rId3" Type="http://schemas.openxmlformats.org/officeDocument/2006/relationships/hyperlink" Target="https://www.airbnb.com/rooms/35873958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505303" TargetMode="External"/><Relationship Id="rId3" Type="http://schemas.openxmlformats.org/officeDocument/2006/relationships/hyperlink" Target="https://www.airbnb.com/rooms/50505303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5633822" TargetMode="External"/><Relationship Id="rId3" Type="http://schemas.openxmlformats.org/officeDocument/2006/relationships/hyperlink" Target="https://www.airbnb.com/rooms/45633822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2337231" TargetMode="External"/><Relationship Id="rId3" Type="http://schemas.openxmlformats.org/officeDocument/2006/relationships/hyperlink" Target="https://www.airbnb.com/rooms/32337231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35873958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https://www.airbnb.com/rooms/35873958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$25 - $26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57524811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Iris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5-15/3587395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50505303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https://www.airbnb.com/rooms/50505303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$175 - $336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20605441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Alex And Christina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40</a:t>
            </a:r>
            <a:endParaRPr lang="en-US" sz="1800" dirty="0"/>
          </a:p>
        </p:txBody>
      </p:sp>
      <p:pic>
        <p:nvPicPr>
          <p:cNvPr id="14" name="Image 0" descr="./data/compressed-images/airbnb/2021-07-15/5050530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45633822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https://www.airbnb.com/rooms/45633822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$95 - $112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4.30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235911319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Amber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7/4563382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32337231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https://www.airbnb.com/rooms/32337231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4.33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165147235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Imani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6-20/3233723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Cascade Heights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2022-09-01T12:22:34Z</dcterms:created>
  <dcterms:modified xsi:type="dcterms:W3CDTF">2022-09-01T12:22:34Z</dcterms:modified>
</cp:coreProperties>
</file>