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notesMasterIdLst>
    <p:notesMasterId r:id="rId4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Cascade Avenue/Road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Cascade Avenue/Road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279146" TargetMode="External"/><Relationship Id="rId3" Type="http://schemas.openxmlformats.org/officeDocument/2006/relationships/hyperlink" Target="https://www.airbnb.com/rooms/35279146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32895" TargetMode="External"/><Relationship Id="rId3" Type="http://schemas.openxmlformats.org/officeDocument/2006/relationships/hyperlink" Target="https://www.airbnb.com/rooms/49632895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873781" TargetMode="External"/><Relationship Id="rId3" Type="http://schemas.openxmlformats.org/officeDocument/2006/relationships/hyperlink" Target="https://www.airbnb.com/rooms/42873781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974318" TargetMode="External"/><Relationship Id="rId3" Type="http://schemas.openxmlformats.org/officeDocument/2006/relationships/hyperlink" Target="https://www.airbnb.com/rooms/15974318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65064" TargetMode="External"/><Relationship Id="rId3" Type="http://schemas.openxmlformats.org/officeDocument/2006/relationships/hyperlink" Target="https://www.airbnb.com/rooms/32065064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463549" TargetMode="External"/><Relationship Id="rId3" Type="http://schemas.openxmlformats.org/officeDocument/2006/relationships/hyperlink" Target="https://www.airbnb.com/rooms/41463549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20673" TargetMode="External"/><Relationship Id="rId3" Type="http://schemas.openxmlformats.org/officeDocument/2006/relationships/hyperlink" Target="https://www.airbnb.com/rooms/48120673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65700" TargetMode="External"/><Relationship Id="rId3" Type="http://schemas.openxmlformats.org/officeDocument/2006/relationships/hyperlink" Target="https://www.airbnb.com/rooms/32065700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488554" TargetMode="External"/><Relationship Id="rId3" Type="http://schemas.openxmlformats.org/officeDocument/2006/relationships/hyperlink" Target="https://www.airbnb.com/rooms/42488554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69907" TargetMode="External"/><Relationship Id="rId3" Type="http://schemas.openxmlformats.org/officeDocument/2006/relationships/hyperlink" Target="https://www.airbnb.com/rooms/50269907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89149" TargetMode="External"/><Relationship Id="rId3" Type="http://schemas.openxmlformats.org/officeDocument/2006/relationships/hyperlink" Target="https://www.vrbo.com/1889149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92624" TargetMode="External"/><Relationship Id="rId3" Type="http://schemas.openxmlformats.org/officeDocument/2006/relationships/hyperlink" Target="https://www.airbnb.com/rooms/4969262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64555" TargetMode="External"/><Relationship Id="rId3" Type="http://schemas.openxmlformats.org/officeDocument/2006/relationships/hyperlink" Target="https://www.airbnb.com/rooms/3176455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730014" TargetMode="External"/><Relationship Id="rId3" Type="http://schemas.openxmlformats.org/officeDocument/2006/relationships/hyperlink" Target="https://www.airbnb.com/rooms/9730014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53254" TargetMode="External"/><Relationship Id="rId3" Type="http://schemas.openxmlformats.org/officeDocument/2006/relationships/hyperlink" Target="https://www.airbnb.com/rooms/5115325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0222" TargetMode="External"/><Relationship Id="rId3" Type="http://schemas.openxmlformats.org/officeDocument/2006/relationships/hyperlink" Target="https://www.airbnb.com/rooms/51980222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38990" TargetMode="External"/><Relationship Id="rId3" Type="http://schemas.openxmlformats.org/officeDocument/2006/relationships/hyperlink" Target="https://www.airbnb.com/rooms/51838990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29002" TargetMode="External"/><Relationship Id="rId3" Type="http://schemas.openxmlformats.org/officeDocument/2006/relationships/hyperlink" Target="https://www.airbnb.com/rooms/4852900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29905" TargetMode="External"/><Relationship Id="rId3" Type="http://schemas.openxmlformats.org/officeDocument/2006/relationships/hyperlink" Target="https://www.airbnb.com/rooms/5282990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74103" TargetMode="External"/><Relationship Id="rId3" Type="http://schemas.openxmlformats.org/officeDocument/2006/relationships/hyperlink" Target="https://www.airbnb.com/rooms/5307410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35772" TargetMode="External"/><Relationship Id="rId3" Type="http://schemas.openxmlformats.org/officeDocument/2006/relationships/hyperlink" Target="https://www.airbnb.com/rooms/5343577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1480" TargetMode="External"/><Relationship Id="rId3" Type="http://schemas.openxmlformats.org/officeDocument/2006/relationships/hyperlink" Target="https://www.vrbo.com/2521480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91604" TargetMode="External"/><Relationship Id="rId3" Type="http://schemas.openxmlformats.org/officeDocument/2006/relationships/hyperlink" Target="https://www.airbnb.com/rooms/53891604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24425" TargetMode="External"/><Relationship Id="rId3" Type="http://schemas.openxmlformats.org/officeDocument/2006/relationships/hyperlink" Target="https://www.airbnb.com/rooms/5392442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8450" TargetMode="External"/><Relationship Id="rId3" Type="http://schemas.openxmlformats.org/officeDocument/2006/relationships/hyperlink" Target="https://www.vrbo.com/2588450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relaxing-comfortable-private-bedroom.html" TargetMode="External"/><Relationship Id="rId3" Type="http://schemas.openxmlformats.org/officeDocument/2006/relationships/hyperlink" Target="https://www.booking.com/hotel/us/relaxing-comfortable-private-bedroom.html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9697" TargetMode="External"/><Relationship Id="rId3" Type="http://schemas.openxmlformats.org/officeDocument/2006/relationships/hyperlink" Target="https://www.vrbo.com/259969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hip-and-spacious-home-5-miles-to-dtwn-atlanta.html" TargetMode="External"/><Relationship Id="rId3" Type="http://schemas.openxmlformats.org/officeDocument/2006/relationships/hyperlink" Target="https://www.booking.com/hotel/us/hip-and-spacious-home-5-miles-to-dtwn-atlanta.html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5367" TargetMode="External"/><Relationship Id="rId3" Type="http://schemas.openxmlformats.org/officeDocument/2006/relationships/hyperlink" Target="https://www.vrbo.com/268536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72454ha" TargetMode="External"/><Relationship Id="rId3" Type="http://schemas.openxmlformats.org/officeDocument/2006/relationships/hyperlink" Target="https://www.vrbo.com/9672454ha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442181" TargetMode="External"/><Relationship Id="rId3" Type="http://schemas.openxmlformats.org/officeDocument/2006/relationships/hyperlink" Target="https://www.airbnb.com/rooms/30442181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0326ha" TargetMode="External"/><Relationship Id="rId3" Type="http://schemas.openxmlformats.org/officeDocument/2006/relationships/hyperlink" Target="https://www.vrbo.com/9490326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50143ha" TargetMode="External"/><Relationship Id="rId3" Type="http://schemas.openxmlformats.org/officeDocument/2006/relationships/hyperlink" Target="https://www.vrbo.com/9350143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4406" TargetMode="External"/><Relationship Id="rId3" Type="http://schemas.openxmlformats.org/officeDocument/2006/relationships/hyperlink" Target="https://www.vrbo.com/2224406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57452" TargetMode="External"/><Relationship Id="rId3" Type="http://schemas.openxmlformats.org/officeDocument/2006/relationships/hyperlink" Target="https://www.vrbo.com/1657452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9222" TargetMode="External"/><Relationship Id="rId3" Type="http://schemas.openxmlformats.org/officeDocument/2006/relationships/hyperlink" Target="https://www.vrbo.com/2409222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71226ha" TargetMode="External"/><Relationship Id="rId3" Type="http://schemas.openxmlformats.org/officeDocument/2006/relationships/hyperlink" Target="https://www.vrbo.com/9171226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35279146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https://www.airbnb.com/rooms/35279146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22194389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Burke &amp; Liana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5279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49632895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https://www.airbnb.com/rooms/49632895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257729709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632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42873781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https://www.airbnb.com/rooms/42873781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93318162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Amber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28737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15974318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https://www.airbnb.com/rooms/15974318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20042030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Rickey (Benita)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59743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32065064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https://www.airbnb.com/rooms/32065064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202311671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Ralph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2065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41463549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https://www.airbnb.com/rooms/41463549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87997117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14635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48120673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https://www.airbnb.com/rooms/48120673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$318 - $530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59148308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120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32065700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https://www.airbnb.com/rooms/32065700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240420023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2065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42488554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https://www.airbnb.com/rooms/42488554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62335681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6/424885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50269907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https://www.airbnb.com/rooms/50269907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162585227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502699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1889149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https://www.vrbo.com/1889149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 Nikoue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89149.24516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49692624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https://www.airbnb.com/rooms/49692624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52372271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692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31764555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https://www.airbnb.com/rooms/31764555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42583896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317645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9730014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https://www.airbnb.com/rooms/9730014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$213 - $2000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44838428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Kyle Kuts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9730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51153254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https://www.airbnb.com/rooms/51153254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14205050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1153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51980222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https://www.airbnb.com/rooms/51980222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4911337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19802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51838990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https://www.airbnb.com/rooms/51838990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9328288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Dominique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4/518389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48529002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https://www.airbnb.com/rooms/48529002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62335681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485290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52829905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https://www.airbnb.com/rooms/52829905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393079813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Influential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528299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53074103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https://www.airbnb.com/rooms/53074103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14205050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02/530741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53435772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https://www.airbnb.com/rooms/53435772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20401585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4357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2521480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https://www.vrbo.com/2521480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21480.3091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53891604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https://www.airbnb.com/rooms/53891604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436539742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1/538916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53924425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https://www.airbnb.com/rooms/53924425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122195392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1/53924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2588450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https://www.vrbo.com/2588450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$285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Brianna McKenzie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88450.31588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relaxing-comfortable-private-bedroom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https://www.booking.com/hotel/us/relaxing-comfortable-private-bedroom.html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961 CASCADE AVE SW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relaxing-comfortable-private-bedroom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2599697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https://www.vrbo.com/2599697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Carmen Trimble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599697.31701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hip-and-spacious-home-5-miles-to-dtwn-atlanta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https://www.booking.com/hotel/us/hip-and-spacious-home-5-miles-to-dtwn-atlanta.html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hip-and-spacious-home-5-miles-to-dtwn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2685367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https://www.vrbo.com/2685367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85367.32561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9672454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https://www.vrbo.com/9672454ha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121.9672454.87547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30442181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https://www.airbnb.com/rooms/30442181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82376233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30442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9490326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https://www.vrbo.com/9490326ha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$316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90326.85696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9350143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https://www.vrbo.com/9350143ha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$257 - $422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350143.8421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2224406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https://www.vrbo.com/2224406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4.4761906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 Vickery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24406.2788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1657452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https://www.vrbo.com/1657452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Njeri Warfield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657452.22188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2409222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https://www.vrbo.com/2409222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Shameen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09222.29768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9171226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https://www.vrbo.com/9171226ha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171226.8212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Cascade Avenue/Road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2022-09-01T12:23:45Z</dcterms:created>
  <dcterms:modified xsi:type="dcterms:W3CDTF">2022-09-01T12:23:45Z</dcterms:modified>
</cp:coreProperties>
</file>