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Carver Hills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Carver Hills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7748554" TargetMode="External"/><Relationship Id="rId3" Type="http://schemas.openxmlformats.org/officeDocument/2006/relationships/hyperlink" Target="https://www.airbnb.com/rooms/47748554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680976" TargetMode="External"/><Relationship Id="rId3" Type="http://schemas.openxmlformats.org/officeDocument/2006/relationships/hyperlink" Target="https://www.vrbo.com/2680976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47748554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https://www.airbnb.com/rooms/47748554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$76 - $98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4.72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88027055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Marisa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05/47748554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2680976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https://www.vrbo.com/2680976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$136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Desmond Thomas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2-27/321.2680976.3251711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Carver Hills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2022-09-01T12:22:53Z</dcterms:created>
  <dcterms:modified xsi:type="dcterms:W3CDTF">2022-09-01T12:22:53Z</dcterms:modified>
</cp:coreProperties>
</file>