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Carroll Heights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Carroll Heights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96514" TargetMode="External"/><Relationship Id="rId3" Type="http://schemas.openxmlformats.org/officeDocument/2006/relationships/hyperlink" Target="https://www.vrbo.com/249651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755846" TargetMode="External"/><Relationship Id="rId3" Type="http://schemas.openxmlformats.org/officeDocument/2006/relationships/hyperlink" Target="https://www.airbnb.com/rooms/4675584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217347" TargetMode="External"/><Relationship Id="rId3" Type="http://schemas.openxmlformats.org/officeDocument/2006/relationships/hyperlink" Target="https://www.airbnb.com/rooms/4221734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122514" TargetMode="External"/><Relationship Id="rId3" Type="http://schemas.openxmlformats.org/officeDocument/2006/relationships/hyperlink" Target="https://www.airbnb.com/rooms/51122514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84624" TargetMode="External"/><Relationship Id="rId3" Type="http://schemas.openxmlformats.org/officeDocument/2006/relationships/hyperlink" Target="https://www.vrbo.com/278462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2496514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https://www.vrbo.com/2496514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$191 -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Erica Sanford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2/321.2496514.30662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46755846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https://www.airbnb.com/rooms/46755846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$165 - $175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377860605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Ariel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467558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42217347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https://www.airbnb.com/rooms/42217347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$196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120155801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Ashley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7/422173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51122514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https://www.airbnb.com/rooms/51122514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$190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120155801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Ashley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8-22/511225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2784624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https://www.vrbo.com/2784624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Niyi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03/321.2784624.33565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Carroll Heights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2022-09-01T12:24:21Z</dcterms:created>
  <dcterms:modified xsi:type="dcterms:W3CDTF">2022-09-01T12:24:21Z</dcterms:modified>
</cp:coreProperties>
</file>