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Carey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Carey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45877" TargetMode="External"/><Relationship Id="rId3" Type="http://schemas.openxmlformats.org/officeDocument/2006/relationships/hyperlink" Target="https://www.airbnb.com/rooms/49945877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42120" TargetMode="External"/><Relationship Id="rId3" Type="http://schemas.openxmlformats.org/officeDocument/2006/relationships/hyperlink" Target="https://www.airbnb.com/rooms/52842120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65001" TargetMode="External"/><Relationship Id="rId3" Type="http://schemas.openxmlformats.org/officeDocument/2006/relationships/hyperlink" Target="https://www.airbnb.com/rooms/52865001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02368" TargetMode="External"/><Relationship Id="rId3" Type="http://schemas.openxmlformats.org/officeDocument/2006/relationships/hyperlink" Target="https://www.airbnb.com/rooms/52602368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722731" TargetMode="External"/><Relationship Id="rId3" Type="http://schemas.openxmlformats.org/officeDocument/2006/relationships/hyperlink" Target="https://www.airbnb.com/rooms/53722731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95235" TargetMode="External"/><Relationship Id="rId3" Type="http://schemas.openxmlformats.org/officeDocument/2006/relationships/hyperlink" Target="https://www.vrbo.com/2795235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73438ha" TargetMode="External"/><Relationship Id="rId3" Type="http://schemas.openxmlformats.org/officeDocument/2006/relationships/hyperlink" Target="https://www.vrbo.com/9573438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64735" TargetMode="External"/><Relationship Id="rId3" Type="http://schemas.openxmlformats.org/officeDocument/2006/relationships/hyperlink" Target="https://www.vrbo.com/236473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73435ha" TargetMode="External"/><Relationship Id="rId3" Type="http://schemas.openxmlformats.org/officeDocument/2006/relationships/hyperlink" Target="https://www.vrbo.com/9573435ha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73436ha" TargetMode="External"/><Relationship Id="rId3" Type="http://schemas.openxmlformats.org/officeDocument/2006/relationships/hyperlink" Target="https://www.vrbo.com/9573436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43794" TargetMode="External"/><Relationship Id="rId3" Type="http://schemas.openxmlformats.org/officeDocument/2006/relationships/hyperlink" Target="https://www.airbnb.com/rooms/4994379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805722" TargetMode="External"/><Relationship Id="rId3" Type="http://schemas.openxmlformats.org/officeDocument/2006/relationships/hyperlink" Target="https://www.airbnb.com/rooms/4280572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493474" TargetMode="External"/><Relationship Id="rId3" Type="http://schemas.openxmlformats.org/officeDocument/2006/relationships/hyperlink" Target="https://www.airbnb.com/rooms/4049347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43788" TargetMode="External"/><Relationship Id="rId3" Type="http://schemas.openxmlformats.org/officeDocument/2006/relationships/hyperlink" Target="https://www.airbnb.com/rooms/49943788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49945877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https://www.airbnb.com/rooms/49945877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$112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07-22/499458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52842120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https://www.airbnb.com/rooms/52842120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$56 - $70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346111642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Karleh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24/528421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52865001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https://www.airbnb.com/rooms/52865001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346111642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Karleh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24/528650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52602368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https://www.airbnb.com/rooms/52602368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$26 - $33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264143338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Jeramie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31/526023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53722731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https://www.airbnb.com/rooms/53722731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230939573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pic>
        <p:nvPicPr>
          <p:cNvPr id="14" name="Image 0" descr="./data/compressed-images/airbnb/2022-02-02/537227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2795235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https://www.vrbo.com/2795235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0/321.2795235.3367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9573438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https://www.vrbo.com/9573438ha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$384 - $840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73438.86532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2364735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https://www.vrbo.com/2364735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1.5714285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64735.2931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9573435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https://www.vrbo.com/9573435ha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73435.86532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9573436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https://www.vrbo.com/9573436ha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$103 -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73436.86532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49943794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https://www.airbnb.com/rooms/49943794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$354 - $796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06-18/499437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42805722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https://www.airbnb.com/rooms/42805722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45024435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Shakiah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428057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40493474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https://www.airbnb.com/rooms/40493474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$42 - $46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191035127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049347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49943788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https://www.airbnb.com/rooms/49943788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$112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07-22/499437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Carey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