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Capitol View Manor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Capitol View Manor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8810804" TargetMode="External"/><Relationship Id="rId3" Type="http://schemas.openxmlformats.org/officeDocument/2006/relationships/hyperlink" Target="https://www.airbnb.com/rooms/18810804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17713" TargetMode="External"/><Relationship Id="rId3" Type="http://schemas.openxmlformats.org/officeDocument/2006/relationships/hyperlink" Target="https://www.vrbo.com/2917713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102569" TargetMode="External"/><Relationship Id="rId3" Type="http://schemas.openxmlformats.org/officeDocument/2006/relationships/hyperlink" Target="https://www.vrbo.com/110256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102693" TargetMode="External"/><Relationship Id="rId3" Type="http://schemas.openxmlformats.org/officeDocument/2006/relationships/hyperlink" Target="https://www.vrbo.com/1102693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1134898" TargetMode="External"/><Relationship Id="rId3" Type="http://schemas.openxmlformats.org/officeDocument/2006/relationships/hyperlink" Target="https://www.airbnb.com/rooms/21134898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4117148" TargetMode="External"/><Relationship Id="rId3" Type="http://schemas.openxmlformats.org/officeDocument/2006/relationships/hyperlink" Target="https://www.airbnb.com/rooms/1411714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9311354" TargetMode="External"/><Relationship Id="rId3" Type="http://schemas.openxmlformats.org/officeDocument/2006/relationships/hyperlink" Target="https://www.airbnb.com/rooms/39311354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965160" TargetMode="External"/><Relationship Id="rId3" Type="http://schemas.openxmlformats.org/officeDocument/2006/relationships/hyperlink" Target="https://www.airbnb.com/rooms/31965160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8895887" TargetMode="External"/><Relationship Id="rId3" Type="http://schemas.openxmlformats.org/officeDocument/2006/relationships/hyperlink" Target="https://www.airbnb.com/rooms/18895887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943931" TargetMode="External"/><Relationship Id="rId3" Type="http://schemas.openxmlformats.org/officeDocument/2006/relationships/hyperlink" Target="https://www.airbnb.com/rooms/1943931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18810804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https://www.airbnb.com/rooms/18810804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$73 - $85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8544925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Nazia/Rasheed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10-08/188108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2917713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https://www.vrbo.com/2917713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24/321.2917713.348975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1102569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https://www.vrbo.com/1102569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$96 - $99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owner/property owner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1102569.16507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1102693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https://www.vrbo.com/1102693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$79 - 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owner/property owner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1102693.16508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21134898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https://www.airbnb.com/rooms/21134898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$201 - $282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37742683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Brendan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2113489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14117148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https://www.airbnb.com/rooms/14117148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$95 - $141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29416823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Isiah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17/1411714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39311354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https://www.airbnb.com/rooms/39311354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$83 - $134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116513052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John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393113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31965160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https://www.airbnb.com/rooms/31965160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75510647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Danny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196516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18895887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https://www.airbnb.com/rooms/18895887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$62 - $191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8544925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Nazia/Rasheed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05/1889588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1943931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https://www.airbnb.com/rooms/1943931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$74 - $111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5950866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Mellview And Desoto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6-20/194393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 View Manor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2022-09-01T12:22:53Z</dcterms:created>
  <dcterms:modified xsi:type="dcterms:W3CDTF">2022-09-01T12:22:53Z</dcterms:modified>
</cp:coreProperties>
</file>