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notesMasterIdLst>
    <p:notesMasterId r:id="rId4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Capitol View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Capitol View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756135" TargetMode="External"/><Relationship Id="rId3" Type="http://schemas.openxmlformats.org/officeDocument/2006/relationships/hyperlink" Target="https://www.airbnb.com/rooms/20756135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80353" TargetMode="External"/><Relationship Id="rId3" Type="http://schemas.openxmlformats.org/officeDocument/2006/relationships/hyperlink" Target="https://www.airbnb.com/rooms/3480353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066071" TargetMode="External"/><Relationship Id="rId3" Type="http://schemas.openxmlformats.org/officeDocument/2006/relationships/hyperlink" Target="https://www.airbnb.com/rooms/24066071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755390" TargetMode="External"/><Relationship Id="rId3" Type="http://schemas.openxmlformats.org/officeDocument/2006/relationships/hyperlink" Target="https://www.airbnb.com/rooms/20755390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831505" TargetMode="External"/><Relationship Id="rId3" Type="http://schemas.openxmlformats.org/officeDocument/2006/relationships/hyperlink" Target="https://www.airbnb.com/rooms/831505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476" TargetMode="External"/><Relationship Id="rId3" Type="http://schemas.openxmlformats.org/officeDocument/2006/relationships/hyperlink" Target="https://www.airbnb.com/rooms/50947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981420" TargetMode="External"/><Relationship Id="rId3" Type="http://schemas.openxmlformats.org/officeDocument/2006/relationships/hyperlink" Target="https://www.airbnb.com/rooms/29981420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954900" TargetMode="External"/><Relationship Id="rId3" Type="http://schemas.openxmlformats.org/officeDocument/2006/relationships/hyperlink" Target="https://www.airbnb.com/rooms/27954900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713610" TargetMode="External"/><Relationship Id="rId3" Type="http://schemas.openxmlformats.org/officeDocument/2006/relationships/hyperlink" Target="https://www.airbnb.com/rooms/47713610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147819" TargetMode="External"/><Relationship Id="rId3" Type="http://schemas.openxmlformats.org/officeDocument/2006/relationships/hyperlink" Target="https://www.airbnb.com/rooms/31147819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71885ha" TargetMode="External"/><Relationship Id="rId3" Type="http://schemas.openxmlformats.org/officeDocument/2006/relationships/hyperlink" Target="https://www.vrbo.com/7571885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36216" TargetMode="External"/><Relationship Id="rId3" Type="http://schemas.openxmlformats.org/officeDocument/2006/relationships/hyperlink" Target="https://www.airbnb.com/rooms/49636216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53213" TargetMode="External"/><Relationship Id="rId3" Type="http://schemas.openxmlformats.org/officeDocument/2006/relationships/hyperlink" Target="https://www.airbnb.com/rooms/50753213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4087" TargetMode="External"/><Relationship Id="rId3" Type="http://schemas.openxmlformats.org/officeDocument/2006/relationships/hyperlink" Target="https://www.airbnb.com/rooms/51284087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4018" TargetMode="External"/><Relationship Id="rId3" Type="http://schemas.openxmlformats.org/officeDocument/2006/relationships/hyperlink" Target="https://www.airbnb.com/rooms/544018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22871" TargetMode="External"/><Relationship Id="rId3" Type="http://schemas.openxmlformats.org/officeDocument/2006/relationships/hyperlink" Target="https://www.airbnb.com/rooms/1322871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03710" TargetMode="External"/><Relationship Id="rId3" Type="http://schemas.openxmlformats.org/officeDocument/2006/relationships/hyperlink" Target="https://www.airbnb.com/rooms/51903710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262014" TargetMode="External"/><Relationship Id="rId3" Type="http://schemas.openxmlformats.org/officeDocument/2006/relationships/hyperlink" Target="https://www.airbnb.com/rooms/31262014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49028" TargetMode="External"/><Relationship Id="rId3" Type="http://schemas.openxmlformats.org/officeDocument/2006/relationships/hyperlink" Target="https://www.airbnb.com/rooms/50549028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799212" TargetMode="External"/><Relationship Id="rId3" Type="http://schemas.openxmlformats.org/officeDocument/2006/relationships/hyperlink" Target="https://www.airbnb.com/rooms/43799212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388957" TargetMode="External"/><Relationship Id="rId3" Type="http://schemas.openxmlformats.org/officeDocument/2006/relationships/hyperlink" Target="https://www.airbnb.com/rooms/52388957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25765" TargetMode="External"/><Relationship Id="rId3" Type="http://schemas.openxmlformats.org/officeDocument/2006/relationships/hyperlink" Target="https://www.vrbo.com/152576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26535" TargetMode="External"/><Relationship Id="rId3" Type="http://schemas.openxmlformats.org/officeDocument/2006/relationships/hyperlink" Target="https://www.airbnb.com/rooms/53826535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00306" TargetMode="External"/><Relationship Id="rId3" Type="http://schemas.openxmlformats.org/officeDocument/2006/relationships/hyperlink" Target="https://www.vrbo.com/2600306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17265" TargetMode="External"/><Relationship Id="rId3" Type="http://schemas.openxmlformats.org/officeDocument/2006/relationships/hyperlink" Target="https://www.airbnb.com/rooms/53717265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0238" TargetMode="External"/><Relationship Id="rId3" Type="http://schemas.openxmlformats.org/officeDocument/2006/relationships/hyperlink" Target="https://www.vrbo.com/2590238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04180" TargetMode="External"/><Relationship Id="rId3" Type="http://schemas.openxmlformats.org/officeDocument/2006/relationships/hyperlink" Target="https://www.vrbo.com/2604180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09202" TargetMode="External"/><Relationship Id="rId3" Type="http://schemas.openxmlformats.org/officeDocument/2006/relationships/hyperlink" Target="https://www.airbnb.com/rooms/48509202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48797ha" TargetMode="External"/><Relationship Id="rId3" Type="http://schemas.openxmlformats.org/officeDocument/2006/relationships/hyperlink" Target="https://www.vrbo.com/9648797ha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37369" TargetMode="External"/><Relationship Id="rId3" Type="http://schemas.openxmlformats.org/officeDocument/2006/relationships/hyperlink" Target="https://www.airbnb.com/rooms/45637369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9068" TargetMode="External"/><Relationship Id="rId3" Type="http://schemas.openxmlformats.org/officeDocument/2006/relationships/hyperlink" Target="https://www.vrbo.com/246906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24829" TargetMode="External"/><Relationship Id="rId3" Type="http://schemas.openxmlformats.org/officeDocument/2006/relationships/hyperlink" Target="https://www.airbnb.com/rooms/52924829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2766" TargetMode="External"/><Relationship Id="rId3" Type="http://schemas.openxmlformats.org/officeDocument/2006/relationships/hyperlink" Target="https://www.vrbo.com/2492766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2004" TargetMode="External"/><Relationship Id="rId3" Type="http://schemas.openxmlformats.org/officeDocument/2006/relationships/hyperlink" Target="https://www.vrbo.com/2672004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325255ha" TargetMode="External"/><Relationship Id="rId3" Type="http://schemas.openxmlformats.org/officeDocument/2006/relationships/hyperlink" Target="https://www.vrbo.com/9325255ha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6235" TargetMode="External"/><Relationship Id="rId3" Type="http://schemas.openxmlformats.org/officeDocument/2006/relationships/hyperlink" Target="https://www.vrbo.com/2836235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830409" TargetMode="External"/><Relationship Id="rId3" Type="http://schemas.openxmlformats.org/officeDocument/2006/relationships/hyperlink" Target="https://www.airbnb.com/rooms/20830409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75502775572161500" TargetMode="External"/><Relationship Id="rId3" Type="http://schemas.openxmlformats.org/officeDocument/2006/relationships/hyperlink" Target="https://www.airbnb.com/rooms/675502775572161500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61358" TargetMode="External"/><Relationship Id="rId3" Type="http://schemas.openxmlformats.org/officeDocument/2006/relationships/hyperlink" Target="https://www.vrbo.com/2961358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413724" TargetMode="External"/><Relationship Id="rId3" Type="http://schemas.openxmlformats.org/officeDocument/2006/relationships/hyperlink" Target="https://www.airbnb.com/rooms/45413724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94136ha" TargetMode="External"/><Relationship Id="rId3" Type="http://schemas.openxmlformats.org/officeDocument/2006/relationships/hyperlink" Target="https://www.vrbo.com/9594136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2771" TargetMode="External"/><Relationship Id="rId3" Type="http://schemas.openxmlformats.org/officeDocument/2006/relationships/hyperlink" Target="https://www.vrbo.com/2492771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270135" TargetMode="External"/><Relationship Id="rId3" Type="http://schemas.openxmlformats.org/officeDocument/2006/relationships/hyperlink" Target="https://www.airbnb.com/rooms/30270135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263881" TargetMode="External"/><Relationship Id="rId3" Type="http://schemas.openxmlformats.org/officeDocument/2006/relationships/hyperlink" Target="https://www.airbnb.com/rooms/31263881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314488" TargetMode="External"/><Relationship Id="rId3" Type="http://schemas.openxmlformats.org/officeDocument/2006/relationships/hyperlink" Target="https://www.airbnb.com/rooms/2831448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20756135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https://www.airbnb.com/rooms/20756135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$24 - $40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127211807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Destiny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20756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3480353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https://www.airbnb.com/rooms/3480353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$32 - $36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2510032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Vintage Bungalow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7/34803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24066071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https://www.airbnb.com/rooms/24066071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$187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5950866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Mellview And Desoto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240660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20755390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https://www.airbnb.com/rooms/20755390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127211807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Destiny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6/207553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831505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https://www.airbnb.com/rooms/831505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2510032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Vintage Bungalow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6-26/8315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509476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https://www.airbnb.com/rooms/509476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2510032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Vintage Bungalow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7/5094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29981420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https://www.airbnb.com/rooms/29981420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15489385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 &amp; Carissa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15/299814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27954900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https://www.airbnb.com/rooms/27954900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$186 - 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187132756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22/279549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47713610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https://www.airbnb.com/rooms/47713610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195492875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KiKi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1/477136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31147819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https://www.airbnb.com/rooms/31147819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41905899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Geoff &amp; Victoria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1478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7571885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https://www.vrbo.com/7571885ha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999 DILL AVE SW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 Vickery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7571885.70006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49636216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https://www.airbnb.com/rooms/49636216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$240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58477068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Rikki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496362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50753213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https://www.airbnb.com/rooms/50753213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132056933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pic>
        <p:nvPicPr>
          <p:cNvPr id="14" name="Image 0" descr="./data/compressed-images/airbnb/2021-07-15/507532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51284087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https://www.airbnb.com/rooms/51284087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$235 - $436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121682456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</a:t>
            </a:r>
            <a:endParaRPr lang="en-US" sz="1800" dirty="0"/>
          </a:p>
        </p:txBody>
      </p:sp>
      <p:pic>
        <p:nvPicPr>
          <p:cNvPr id="14" name="Image 0" descr="./data/compressed-images/airbnb/2021-07-28/512840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544018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https://www.airbnb.com/rooms/544018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$42 - $43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2510032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Vintage Bungalow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2/5440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1322871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https://www.airbnb.com/rooms/1322871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2510032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Vintage Bungalow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7/13228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51903710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https://www.airbnb.com/rooms/51903710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141541770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30/519037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31262014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https://www.airbnb.com/rooms/31262014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195492875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KiKi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31262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50549028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https://www.airbnb.com/rooms/50549028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$327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33474008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Nikeya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2/505490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43799212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https://www.airbnb.com/rooms/43799212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27215775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437992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52388957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https://www.airbnb.com/rooms/52388957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132056933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pic>
        <p:nvPicPr>
          <p:cNvPr id="14" name="Image 0" descr="./data/compressed-images/airbnb/2021-12-20/523889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1525765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https://www.vrbo.com/1525765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1464 ALLENE AVE SW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4.5142856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 Vickery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525765.20845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53826535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https://www.airbnb.com/rooms/53826535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468527252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Nicole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8265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2600306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https://www.vrbo.com/2600306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1/321.2600306.31707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53717265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https://www.airbnb.com/rooms/53717265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$207 -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232975431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537172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2590238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https://www.vrbo.com/2590238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 Millions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0238.31606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2604180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https://www.vrbo.com/2604180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604180.31746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48509202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https://www.airbnb.com/rooms/48509202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5615664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85092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9648797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https://www.vrbo.com/9648797ha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121.9648797.87310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45637369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https://www.airbnb.com/rooms/45637369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27215775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8/456373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2469068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https://www.vrbo.com/2469068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6/321.2469068.30376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52924829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https://www.airbnb.com/rooms/52924829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1800427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Yasaman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13/529248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2492766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https://www.vrbo.com/2492766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2766.30624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2672004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https://www.vrbo.com/2672004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Yasmine Molavi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72004.32427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9325255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https://www.vrbo.com/9325255ha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121.9325255.83874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2836235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https://www.vrbo.com/2836235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01/321.2836235.34082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20830409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https://www.airbnb.com/rooms/20830409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127211807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Destiny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8-07/208304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675502775572161500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https://www.airbnb.com/rooms/675502775572161500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233693121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07/6755027755721615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2961358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https://www.vrbo.com/2961358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61358.35333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45413724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https://www.airbnb.com/rooms/45413724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169156085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Kwinci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454137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9594136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https://www.vrbo.com/9594136ha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$268 - $466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94136.86739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2492771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https://www.vrbo.com/2492771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2771.30624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30270135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https://www.airbnb.com/rooms/30270135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80229979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Rachel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02701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31263881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https://www.airbnb.com/rooms/31263881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195492875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KiKi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12638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28314488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https://www.airbnb.com/rooms/28314488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127211807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Destiny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283144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Capitol View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2022-09-01T12:22:49Z</dcterms:created>
  <dcterms:modified xsi:type="dcterms:W3CDTF">2022-09-01T12:22:49Z</dcterms:modified>
</cp:coreProperties>
</file>