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Capitol Gateway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Capitol Gateway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434866" TargetMode="External"/><Relationship Id="rId3" Type="http://schemas.openxmlformats.org/officeDocument/2006/relationships/hyperlink" Target="https://www.airbnb.com/rooms/53434866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30302" TargetMode="External"/><Relationship Id="rId3" Type="http://schemas.openxmlformats.org/officeDocument/2006/relationships/hyperlink" Target="https://www.vrbo.com/2730302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49304" TargetMode="External"/><Relationship Id="rId3" Type="http://schemas.openxmlformats.org/officeDocument/2006/relationships/hyperlink" Target="https://www.vrbo.com/2749304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179439" TargetMode="External"/><Relationship Id="rId3" Type="http://schemas.openxmlformats.org/officeDocument/2006/relationships/hyperlink" Target="https://www.airbnb.com/rooms/49179439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48959" TargetMode="External"/><Relationship Id="rId3" Type="http://schemas.openxmlformats.org/officeDocument/2006/relationships/hyperlink" Target="https://www.vrbo.com/2848959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69335" TargetMode="External"/><Relationship Id="rId3" Type="http://schemas.openxmlformats.org/officeDocument/2006/relationships/hyperlink" Target="https://www.vrbo.com/2869335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80815" TargetMode="External"/><Relationship Id="rId3" Type="http://schemas.openxmlformats.org/officeDocument/2006/relationships/hyperlink" Target="https://www.vrbo.com/2480815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418071" TargetMode="External"/><Relationship Id="rId3" Type="http://schemas.openxmlformats.org/officeDocument/2006/relationships/hyperlink" Target="https://www.vrbo.com/418071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22450" TargetMode="External"/><Relationship Id="rId3" Type="http://schemas.openxmlformats.org/officeDocument/2006/relationships/hyperlink" Target="https://www.vrbo.com/2422450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614313ha" TargetMode="External"/><Relationship Id="rId3" Type="http://schemas.openxmlformats.org/officeDocument/2006/relationships/hyperlink" Target="https://www.vrbo.com/9614313ha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698321" TargetMode="External"/><Relationship Id="rId3" Type="http://schemas.openxmlformats.org/officeDocument/2006/relationships/hyperlink" Target="https://www.airbnb.com/rooms/49698321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742926" TargetMode="External"/><Relationship Id="rId3" Type="http://schemas.openxmlformats.org/officeDocument/2006/relationships/hyperlink" Target="https://www.airbnb.com/rooms/31742926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626569" TargetMode="External"/><Relationship Id="rId3" Type="http://schemas.openxmlformats.org/officeDocument/2006/relationships/hyperlink" Target="https://www.airbnb.com/rooms/31626569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743139" TargetMode="External"/><Relationship Id="rId3" Type="http://schemas.openxmlformats.org/officeDocument/2006/relationships/hyperlink" Target="https://www.airbnb.com/rooms/50743139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53434866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https://www.airbnb.com/rooms/53434866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$148 - $194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432655733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Serenity Deluxe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1-23/5343486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2730302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https://www.vrbo.com/2730302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Alex Freeman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01/321.2730302.330114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2749304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https://www.vrbo.com/2749304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Modern Maison Properties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10/321.2749304.332117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49179439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https://www.airbnb.com/rooms/49179439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$75 - $107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345583476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5-08/4917943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2848959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https://www.vrbo.com/2848959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6-12/321.2848959.342099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2869335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https://www.vrbo.com/2869335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Jared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26/321.2869335.344137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2480815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https://www.vrbo.com/2480815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02/321.2480815.305043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418071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https://www.vrbo.com/418071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$107 - $93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4.4126983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Adeeba Khan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6/321.418071.100111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2422450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https://www.vrbo.com/2422450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422450.299017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9614313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https://www.vrbo.com/9614313ha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$219 - $274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RBA LIVING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07/121.9614313.869629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49698321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https://www.airbnb.com/rooms/49698321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$67 - $250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208955740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Out Of The Box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pic>
        <p:nvPicPr>
          <p:cNvPr id="14" name="Image 0" descr="./data/compressed-images/airbnb/2021-05-15/4969832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31742926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https://www.airbnb.com/rooms/31742926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209158034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05/3174292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31626569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https://www.airbnb.com/rooms/31626569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$1000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209158034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4-05/3162656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50743139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https://www.airbnb.com/rooms/50743139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$133 - $590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26534449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R.B.A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17</a:t>
            </a:r>
            <a:endParaRPr lang="en-US" sz="1800" dirty="0"/>
          </a:p>
        </p:txBody>
      </p:sp>
      <p:pic>
        <p:nvPicPr>
          <p:cNvPr id="14" name="Image 0" descr="./data/compressed-images/airbnb/2021-07-07/5074313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Capitol Gateway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2022-09-01T12:24:10Z</dcterms:created>
  <dcterms:modified xsi:type="dcterms:W3CDTF">2022-09-01T12:24:10Z</dcterms:modified>
</cp:coreProperties>
</file>