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notesMasterIdLst>
    <p:notesMasterId r:id="rId7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8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Candler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Candler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09690" TargetMode="External"/><Relationship Id="rId3" Type="http://schemas.openxmlformats.org/officeDocument/2006/relationships/hyperlink" Target="https://www.vrbo.com/80969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67638" TargetMode="External"/><Relationship Id="rId3" Type="http://schemas.openxmlformats.org/officeDocument/2006/relationships/hyperlink" Target="https://www.vrbo.com/1667638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58077" TargetMode="External"/><Relationship Id="rId3" Type="http://schemas.openxmlformats.org/officeDocument/2006/relationships/hyperlink" Target="https://www.vrbo.com/1658077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004452" TargetMode="External"/><Relationship Id="rId3" Type="http://schemas.openxmlformats.org/officeDocument/2006/relationships/hyperlink" Target="https://www.airbnb.com/rooms/13004452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26743" TargetMode="External"/><Relationship Id="rId3" Type="http://schemas.openxmlformats.org/officeDocument/2006/relationships/hyperlink" Target="https://www.airbnb.com/rooms/1126743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54898" TargetMode="External"/><Relationship Id="rId3" Type="http://schemas.openxmlformats.org/officeDocument/2006/relationships/hyperlink" Target="https://www.airbnb.com/rooms/24654898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642254" TargetMode="External"/><Relationship Id="rId3" Type="http://schemas.openxmlformats.org/officeDocument/2006/relationships/hyperlink" Target="https://www.airbnb.com/rooms/564225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214161" TargetMode="External"/><Relationship Id="rId3" Type="http://schemas.openxmlformats.org/officeDocument/2006/relationships/hyperlink" Target="https://www.airbnb.com/rooms/3221416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612181" TargetMode="External"/><Relationship Id="rId3" Type="http://schemas.openxmlformats.org/officeDocument/2006/relationships/hyperlink" Target="https://www.airbnb.com/rooms/3961218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09279" TargetMode="External"/><Relationship Id="rId3" Type="http://schemas.openxmlformats.org/officeDocument/2006/relationships/hyperlink" Target="https://www.airbnb.com/rooms/31509279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070441ha" TargetMode="External"/><Relationship Id="rId3" Type="http://schemas.openxmlformats.org/officeDocument/2006/relationships/hyperlink" Target="https://www.vrbo.com/7070441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28122" TargetMode="External"/><Relationship Id="rId3" Type="http://schemas.openxmlformats.org/officeDocument/2006/relationships/hyperlink" Target="https://www.airbnb.com/rooms/4428122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37482" TargetMode="External"/><Relationship Id="rId3" Type="http://schemas.openxmlformats.org/officeDocument/2006/relationships/hyperlink" Target="https://www.airbnb.com/rooms/3943748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63519" TargetMode="External"/><Relationship Id="rId3" Type="http://schemas.openxmlformats.org/officeDocument/2006/relationships/hyperlink" Target="https://www.airbnb.com/rooms/2086351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480750" TargetMode="External"/><Relationship Id="rId3" Type="http://schemas.openxmlformats.org/officeDocument/2006/relationships/hyperlink" Target="https://www.airbnb.com/rooms/3448075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244731" TargetMode="External"/><Relationship Id="rId3" Type="http://schemas.openxmlformats.org/officeDocument/2006/relationships/hyperlink" Target="https://www.airbnb.com/rooms/13244731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82350" TargetMode="External"/><Relationship Id="rId3" Type="http://schemas.openxmlformats.org/officeDocument/2006/relationships/hyperlink" Target="https://www.airbnb.com/rooms/158235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600819" TargetMode="External"/><Relationship Id="rId3" Type="http://schemas.openxmlformats.org/officeDocument/2006/relationships/hyperlink" Target="https://www.airbnb.com/rooms/3860081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07587" TargetMode="External"/><Relationship Id="rId3" Type="http://schemas.openxmlformats.org/officeDocument/2006/relationships/hyperlink" Target="https://www.airbnb.com/rooms/36207587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241974" TargetMode="External"/><Relationship Id="rId3" Type="http://schemas.openxmlformats.org/officeDocument/2006/relationships/hyperlink" Target="https://www.airbnb.com/rooms/28241974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17228" TargetMode="External"/><Relationship Id="rId3" Type="http://schemas.openxmlformats.org/officeDocument/2006/relationships/hyperlink" Target="https://www.airbnb.com/rooms/2241722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63690" TargetMode="External"/><Relationship Id="rId3" Type="http://schemas.openxmlformats.org/officeDocument/2006/relationships/hyperlink" Target="https://www.vrbo.com/1563690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044369" TargetMode="External"/><Relationship Id="rId3" Type="http://schemas.openxmlformats.org/officeDocument/2006/relationships/hyperlink" Target="https://www.airbnb.com/rooms/3304436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973340" TargetMode="External"/><Relationship Id="rId3" Type="http://schemas.openxmlformats.org/officeDocument/2006/relationships/hyperlink" Target="https://www.airbnb.com/rooms/16973340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617" TargetMode="External"/><Relationship Id="rId3" Type="http://schemas.openxmlformats.org/officeDocument/2006/relationships/hyperlink" Target="https://www.airbnb.com/rooms/51761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830217" TargetMode="External"/><Relationship Id="rId3" Type="http://schemas.openxmlformats.org/officeDocument/2006/relationships/hyperlink" Target="https://www.airbnb.com/rooms/2183021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011857" TargetMode="External"/><Relationship Id="rId3" Type="http://schemas.openxmlformats.org/officeDocument/2006/relationships/hyperlink" Target="https://www.airbnb.com/rooms/3401185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597115" TargetMode="External"/><Relationship Id="rId3" Type="http://schemas.openxmlformats.org/officeDocument/2006/relationships/hyperlink" Target="https://www.airbnb.com/rooms/3859711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55999" TargetMode="External"/><Relationship Id="rId3" Type="http://schemas.openxmlformats.org/officeDocument/2006/relationships/hyperlink" Target="https://www.airbnb.com/rooms/50855999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892621" TargetMode="External"/><Relationship Id="rId3" Type="http://schemas.openxmlformats.org/officeDocument/2006/relationships/hyperlink" Target="https://www.airbnb.com/rooms/26892621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43563" TargetMode="External"/><Relationship Id="rId3" Type="http://schemas.openxmlformats.org/officeDocument/2006/relationships/hyperlink" Target="https://www.airbnb.com/rooms/4554356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403824" TargetMode="External"/><Relationship Id="rId3" Type="http://schemas.openxmlformats.org/officeDocument/2006/relationships/hyperlink" Target="https://www.airbnb.com/rooms/2540382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67522" TargetMode="External"/><Relationship Id="rId3" Type="http://schemas.openxmlformats.org/officeDocument/2006/relationships/hyperlink" Target="https://www.vrbo.com/867522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15400" TargetMode="External"/><Relationship Id="rId3" Type="http://schemas.openxmlformats.org/officeDocument/2006/relationships/hyperlink" Target="https://www.airbnb.com/rooms/3311540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21729" TargetMode="External"/><Relationship Id="rId3" Type="http://schemas.openxmlformats.org/officeDocument/2006/relationships/hyperlink" Target="https://www.airbnb.com/rooms/48621729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348361" TargetMode="External"/><Relationship Id="rId3" Type="http://schemas.openxmlformats.org/officeDocument/2006/relationships/hyperlink" Target="https://www.airbnb.com/rooms/3834836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16029" TargetMode="External"/><Relationship Id="rId3" Type="http://schemas.openxmlformats.org/officeDocument/2006/relationships/hyperlink" Target="https://www.airbnb.com/rooms/3941602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591078" TargetMode="External"/><Relationship Id="rId3" Type="http://schemas.openxmlformats.org/officeDocument/2006/relationships/hyperlink" Target="https://www.airbnb.com/rooms/32591078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68969" TargetMode="External"/><Relationship Id="rId3" Type="http://schemas.openxmlformats.org/officeDocument/2006/relationships/hyperlink" Target="https://www.airbnb.com/rooms/51168969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372744" TargetMode="External"/><Relationship Id="rId3" Type="http://schemas.openxmlformats.org/officeDocument/2006/relationships/hyperlink" Target="https://www.airbnb.com/rooms/35372744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77635" TargetMode="External"/><Relationship Id="rId3" Type="http://schemas.openxmlformats.org/officeDocument/2006/relationships/hyperlink" Target="https://www.airbnb.com/rooms/5157763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84893" TargetMode="External"/><Relationship Id="rId3" Type="http://schemas.openxmlformats.org/officeDocument/2006/relationships/hyperlink" Target="https://www.airbnb.com/rooms/5178489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78497" TargetMode="External"/><Relationship Id="rId3" Type="http://schemas.openxmlformats.org/officeDocument/2006/relationships/hyperlink" Target="https://www.airbnb.com/rooms/24678497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33043" TargetMode="External"/><Relationship Id="rId3" Type="http://schemas.openxmlformats.org/officeDocument/2006/relationships/hyperlink" Target="https://www.vrbo.com/833043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659047" TargetMode="External"/><Relationship Id="rId3" Type="http://schemas.openxmlformats.org/officeDocument/2006/relationships/hyperlink" Target="https://www.airbnb.com/rooms/15659047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02808" TargetMode="External"/><Relationship Id="rId3" Type="http://schemas.openxmlformats.org/officeDocument/2006/relationships/hyperlink" Target="https://www.airbnb.com/rooms/51702808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0805" TargetMode="External"/><Relationship Id="rId3" Type="http://schemas.openxmlformats.org/officeDocument/2006/relationships/hyperlink" Target="https://www.airbnb.com/rooms/52260805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0408" TargetMode="External"/><Relationship Id="rId3" Type="http://schemas.openxmlformats.org/officeDocument/2006/relationships/hyperlink" Target="https://www.airbnb.com/rooms/52260408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913332" TargetMode="External"/><Relationship Id="rId3" Type="http://schemas.openxmlformats.org/officeDocument/2006/relationships/hyperlink" Target="https://www.airbnb.com/rooms/43913332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080033" TargetMode="External"/><Relationship Id="rId3" Type="http://schemas.openxmlformats.org/officeDocument/2006/relationships/hyperlink" Target="https://www.airbnb.com/rooms/15080033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01165" TargetMode="External"/><Relationship Id="rId3" Type="http://schemas.openxmlformats.org/officeDocument/2006/relationships/hyperlink" Target="https://www.airbnb.com/rooms/31901165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3969" TargetMode="External"/><Relationship Id="rId3" Type="http://schemas.openxmlformats.org/officeDocument/2006/relationships/hyperlink" Target="https://www.airbnb.com/rooms/52883969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85960" TargetMode="External"/><Relationship Id="rId3" Type="http://schemas.openxmlformats.org/officeDocument/2006/relationships/hyperlink" Target="https://www.airbnb.com/rooms/52985960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3961" TargetMode="External"/><Relationship Id="rId3" Type="http://schemas.openxmlformats.org/officeDocument/2006/relationships/hyperlink" Target="https://www.airbnb.com/rooms/53383961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33141" TargetMode="External"/><Relationship Id="rId3" Type="http://schemas.openxmlformats.org/officeDocument/2006/relationships/hyperlink" Target="https://www.vrbo.com/833141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90133" TargetMode="External"/><Relationship Id="rId3" Type="http://schemas.openxmlformats.org/officeDocument/2006/relationships/hyperlink" Target="https://www.airbnb.com/rooms/5409013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66500" TargetMode="External"/><Relationship Id="rId3" Type="http://schemas.openxmlformats.org/officeDocument/2006/relationships/hyperlink" Target="https://www.airbnb.com/rooms/31066500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2290" TargetMode="External"/><Relationship Id="rId3" Type="http://schemas.openxmlformats.org/officeDocument/2006/relationships/hyperlink" Target="https://www.vrbo.com/2662290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53467" TargetMode="External"/><Relationship Id="rId3" Type="http://schemas.openxmlformats.org/officeDocument/2006/relationships/hyperlink" Target="https://www.vrbo.com/2253467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6470" TargetMode="External"/><Relationship Id="rId3" Type="http://schemas.openxmlformats.org/officeDocument/2006/relationships/hyperlink" Target="https://www.vrbo.com/2716470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0627" TargetMode="External"/><Relationship Id="rId3" Type="http://schemas.openxmlformats.org/officeDocument/2006/relationships/hyperlink" Target="https://www.vrbo.com/2660627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5691" TargetMode="External"/><Relationship Id="rId3" Type="http://schemas.openxmlformats.org/officeDocument/2006/relationships/hyperlink" Target="https://www.vrbo.com/2745691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1486" TargetMode="External"/><Relationship Id="rId3" Type="http://schemas.openxmlformats.org/officeDocument/2006/relationships/hyperlink" Target="https://www.vrbo.com/2751486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2114" TargetMode="External"/><Relationship Id="rId3" Type="http://schemas.openxmlformats.org/officeDocument/2006/relationships/hyperlink" Target="https://www.vrbo.com/2792114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6046" TargetMode="External"/><Relationship Id="rId3" Type="http://schemas.openxmlformats.org/officeDocument/2006/relationships/hyperlink" Target="https://www.vrbo.com/2776046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03299" TargetMode="External"/><Relationship Id="rId3" Type="http://schemas.openxmlformats.org/officeDocument/2006/relationships/hyperlink" Target="https://www.vrbo.com/1603299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3822" TargetMode="External"/><Relationship Id="rId3" Type="http://schemas.openxmlformats.org/officeDocument/2006/relationships/hyperlink" Target="https://www.vrbo.com/2863822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90700" TargetMode="External"/><Relationship Id="rId3" Type="http://schemas.openxmlformats.org/officeDocument/2006/relationships/hyperlink" Target="https://www.airbnb.com/rooms/31490700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17" TargetMode="External"/><Relationship Id="rId3" Type="http://schemas.openxmlformats.org/officeDocument/2006/relationships/hyperlink" Target="https://www.vrbo.com/2962117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11" TargetMode="External"/><Relationship Id="rId3" Type="http://schemas.openxmlformats.org/officeDocument/2006/relationships/hyperlink" Target="https://www.vrbo.com/2962111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79" TargetMode="External"/><Relationship Id="rId3" Type="http://schemas.openxmlformats.org/officeDocument/2006/relationships/hyperlink" Target="https://www.vrbo.com/2962079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31953" TargetMode="External"/><Relationship Id="rId3" Type="http://schemas.openxmlformats.org/officeDocument/2006/relationships/hyperlink" Target="https://www.vrbo.com/83195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23439" TargetMode="External"/><Relationship Id="rId3" Type="http://schemas.openxmlformats.org/officeDocument/2006/relationships/hyperlink" Target="https://www.vrbo.com/1723439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809690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https://www.vrbo.com/809690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Lee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09690.13576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1667638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https://www.vrbo.com/1667638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 H. Thompson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667638.22290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1658077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https://www.vrbo.com/1658077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1658077.22194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13004452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https://www.airbnb.com/rooms/13004452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$311 -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130044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1126743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https://www.airbnb.com/rooms/1126743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2916690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Debra And 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1267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24654898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https://www.airbnb.com/rooms/24654898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9310523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2/246548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5642254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https://www.airbnb.com/rooms/5642254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2916690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Debra And Dennis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5642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32214161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https://www.airbnb.com/rooms/32214161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6265647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05/322141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39612181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https://www.airbnb.com/rooms/39612181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2791535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Teresha &amp; Damon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612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31509279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https://www.airbnb.com/rooms/31509279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80780620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 &amp; Susan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509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7070441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https://www.vrbo.com/7070441ha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4.7272725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Crawford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070441.62446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4428122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https://www.airbnb.com/rooms/4428122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22987905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28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39437482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https://www.airbnb.com/rooms/39437482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294526897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2/39437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20863519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https://www.airbnb.com/rooms/20863519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13816488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 &amp; Phoebe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0863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34480750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https://www.airbnb.com/rooms/34480750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13816488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 &amp; Phoebe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44807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13244731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https://www.airbnb.com/rooms/13244731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4836791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3244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1582350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https://www.airbnb.com/rooms/1582350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8389337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15823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38600819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https://www.airbnb.com/rooms/38600819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294526897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2/386008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36207587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https://www.airbnb.com/rooms/36207587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272314929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Liyong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62075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28241974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https://www.airbnb.com/rooms/28241974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10853942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82419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22417228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https://www.airbnb.com/rooms/22417228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$461 - $493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51261141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2417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1563690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https://www.vrbo.com/1563690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 H. Thompson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563690.21247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33044369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https://www.airbnb.com/rooms/33044369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6265647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17/330443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16973340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https://www.airbnb.com/rooms/16973340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3038830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973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517617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https://www.airbnb.com/rooms/517617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1571228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5176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21830217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https://www.airbnb.com/rooms/21830217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159153937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Corbitt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1830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34011857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https://www.airbnb.com/rooms/34011857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6265647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05/340118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38597115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https://www.airbnb.com/rooms/38597115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294526897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7-07/385971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50855999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https://www.airbnb.com/rooms/50855999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5137479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508559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26892621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https://www.airbnb.com/rooms/26892621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26179453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68926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45543563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https://www.airbnb.com/rooms/45543563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9310523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7-15/45543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25403824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https://www.airbnb.com/rooms/25403824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13816488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 &amp; Phoebe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25403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867522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https://www.vrbo.com/867522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$547 - $563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 Leacock Daly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67522.14154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33115400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https://www.airbnb.com/rooms/33115400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161822332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Buelah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3115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48621729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https://www.airbnb.com/rooms/48621729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392503678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6217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38348361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https://www.airbnb.com/rooms/38348361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22695893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83483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39416029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https://www.airbnb.com/rooms/39416029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294526897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7-28/394160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32591078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https://www.airbnb.com/rooms/32591078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9966440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25910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51168969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https://www.airbnb.com/rooms/51168969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37176590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168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35372744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https://www.airbnb.com/rooms/35372744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6265647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05/35372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51577635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https://www.airbnb.com/rooms/51577635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191458445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27/515776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51784893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https://www.airbnb.com/rooms/51784893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$305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73216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848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24678497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https://www.airbnb.com/rooms/24678497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186518801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 And Travis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246784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833043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https://www.vrbo.com/833043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Lee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833043.13809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15659047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https://www.airbnb.com/rooms/15659047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4943366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Amanda &amp; Clint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56590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51702808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https://www.airbnb.com/rooms/51702808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81540380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7028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52260805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https://www.airbnb.com/rooms/52260805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08/52260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52260408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https://www.airbnb.com/rooms/52260408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08/52260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43913332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https://www.airbnb.com/rooms/43913332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9310523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2/43913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15080033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https://www.airbnb.com/rooms/15080033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3377742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Doug And Nikolina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150800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31901165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https://www.airbnb.com/rooms/31901165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9966440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319011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52883969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https://www.airbnb.com/rooms/52883969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8389337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24/52883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52985960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https://www.airbnb.com/rooms/52985960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26/529859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53383961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https://www.airbnb.com/rooms/53383961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4556676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3839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833141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https://www.vrbo.com/833141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Lee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33141.1381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54090133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https://www.airbnb.com/rooms/54090133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432783592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4090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31066500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https://www.airbnb.com/rooms/31066500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9310523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7/31066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2662290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https://www.vrbo.com/2662290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2290.3232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2253467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https://www.vrbo.com/2253467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Lucas D Ramirez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253467.28180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2716470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https://www.vrbo.com/2716470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Blex Rentals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6470.3287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2660627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https://www.vrbo.com/2660627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660627.32313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2745691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https://www.vrbo.com/2745691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0/321.2745691.33175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2751486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https://www.vrbo.com/2751486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51486.3323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2792114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https://www.vrbo.com/2792114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92114.33640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2776046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https://www.vrbo.com/2776046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76046.33479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1603299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https://www.vrbo.com/1603299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 H. Thompson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603299.21645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2863822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https://www.vrbo.com/2863822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3822.34358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31490700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https://www.airbnb.com/rooms/31490700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235928659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Honey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1490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117.35341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11.35341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79.35341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831953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https://www.vrbo.com/831953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4.888889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Lee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831953.1379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1723439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https://www.vrbo.com/1723439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3.4285715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 H. Thompson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23439.22849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Candler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2022-09-01T12:23:37Z</dcterms:created>
  <dcterms:modified xsi:type="dcterms:W3CDTF">2022-09-01T12:23:37Z</dcterms:modified>
</cp:coreProperties>
</file>