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Campbellton Road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Campbellton Road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297413" TargetMode="External"/><Relationship Id="rId3" Type="http://schemas.openxmlformats.org/officeDocument/2006/relationships/hyperlink" Target="https://www.vrbo.com/2297413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31406" TargetMode="External"/><Relationship Id="rId3" Type="http://schemas.openxmlformats.org/officeDocument/2006/relationships/hyperlink" Target="https://www.vrbo.com/2431406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767674" TargetMode="External"/><Relationship Id="rId3" Type="http://schemas.openxmlformats.org/officeDocument/2006/relationships/hyperlink" Target="https://www.vrbo.com/1767674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3266529" TargetMode="External"/><Relationship Id="rId3" Type="http://schemas.openxmlformats.org/officeDocument/2006/relationships/hyperlink" Target="https://www.airbnb.com/rooms/43266529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040301" TargetMode="External"/><Relationship Id="rId3" Type="http://schemas.openxmlformats.org/officeDocument/2006/relationships/hyperlink" Target="https://www.airbnb.com/rooms/54040301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443731" TargetMode="External"/><Relationship Id="rId3" Type="http://schemas.openxmlformats.org/officeDocument/2006/relationships/hyperlink" Target="https://www.airbnb.com/rooms/53443731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193599" TargetMode="External"/><Relationship Id="rId3" Type="http://schemas.openxmlformats.org/officeDocument/2006/relationships/hyperlink" Target="https://www.airbnb.com/rooms/52193599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07617" TargetMode="External"/><Relationship Id="rId3" Type="http://schemas.openxmlformats.org/officeDocument/2006/relationships/hyperlink" Target="https://www.vrbo.com/2907617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2297413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https://www.vrbo.com/2297413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$150 - $176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2297413.286345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2431406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https://www.vrbo.com/2431406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$114 - $169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owner/property owner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431406.299916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1767674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https://www.vrbo.com/1767674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owner/property owner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1767674.232918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43266529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https://www.airbnb.com/rooms/43266529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196547660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Lala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0-24/4326652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54040301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https://www.airbnb.com/rooms/54040301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$106 - $140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377628673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Tier One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2-01-05/5404030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53443731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https://www.airbnb.com/rooms/53443731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$166 - $176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421255405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MG Estates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3-20/5344373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52193599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https://www.airbnb.com/rooms/52193599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3.50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37685809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Dominique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5-08/5219359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2907617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https://www.vrbo.com/2907617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$215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Ta'sha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8-23/321.2907617.347965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Campbellton Road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2022-09-01T12:23:46Z</dcterms:created>
  <dcterms:modified xsi:type="dcterms:W3CDTF">2022-09-01T12:23:46Z</dcterms:modified>
</cp:coreProperties>
</file>