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notesMasterIdLst>
    <p:notesMasterId r:id="rId6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63" Type="http://schemas.openxmlformats.org/officeDocument/2006/relationships/theme" Target="theme/theme1.xml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Cabbagetown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Cabbagetown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069022" TargetMode="External"/><Relationship Id="rId3" Type="http://schemas.openxmlformats.org/officeDocument/2006/relationships/hyperlink" Target="https://www.airbnb.com/rooms/7069022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449533" TargetMode="External"/><Relationship Id="rId3" Type="http://schemas.openxmlformats.org/officeDocument/2006/relationships/hyperlink" Target="https://www.airbnb.com/rooms/21449533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914057" TargetMode="External"/><Relationship Id="rId3" Type="http://schemas.openxmlformats.org/officeDocument/2006/relationships/hyperlink" Target="https://www.airbnb.com/rooms/33914057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64293" TargetMode="External"/><Relationship Id="rId3" Type="http://schemas.openxmlformats.org/officeDocument/2006/relationships/hyperlink" Target="https://www.airbnb.com/rooms/44464293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834393" TargetMode="External"/><Relationship Id="rId3" Type="http://schemas.openxmlformats.org/officeDocument/2006/relationships/hyperlink" Target="https://www.airbnb.com/rooms/6834393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436452" TargetMode="External"/><Relationship Id="rId3" Type="http://schemas.openxmlformats.org/officeDocument/2006/relationships/hyperlink" Target="https://www.airbnb.com/rooms/17436452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938150" TargetMode="External"/><Relationship Id="rId3" Type="http://schemas.openxmlformats.org/officeDocument/2006/relationships/hyperlink" Target="https://www.airbnb.com/rooms/45938150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435959" TargetMode="External"/><Relationship Id="rId3" Type="http://schemas.openxmlformats.org/officeDocument/2006/relationships/hyperlink" Target="https://www.airbnb.com/rooms/22435959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194275" TargetMode="External"/><Relationship Id="rId3" Type="http://schemas.openxmlformats.org/officeDocument/2006/relationships/hyperlink" Target="https://www.airbnb.com/rooms/3119427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71952" TargetMode="External"/><Relationship Id="rId3" Type="http://schemas.openxmlformats.org/officeDocument/2006/relationships/hyperlink" Target="https://www.airbnb.com/rooms/46371952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247575ha" TargetMode="External"/><Relationship Id="rId3" Type="http://schemas.openxmlformats.org/officeDocument/2006/relationships/hyperlink" Target="https://www.vrbo.com/4247575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068064" TargetMode="External"/><Relationship Id="rId3" Type="http://schemas.openxmlformats.org/officeDocument/2006/relationships/hyperlink" Target="https://www.airbnb.com/rooms/4606806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803011" TargetMode="External"/><Relationship Id="rId3" Type="http://schemas.openxmlformats.org/officeDocument/2006/relationships/hyperlink" Target="https://www.airbnb.com/rooms/8803011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48989" TargetMode="External"/><Relationship Id="rId3" Type="http://schemas.openxmlformats.org/officeDocument/2006/relationships/hyperlink" Target="https://www.airbnb.com/rooms/44448989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141358" TargetMode="External"/><Relationship Id="rId3" Type="http://schemas.openxmlformats.org/officeDocument/2006/relationships/hyperlink" Target="https://www.airbnb.com/rooms/45141358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813829" TargetMode="External"/><Relationship Id="rId3" Type="http://schemas.openxmlformats.org/officeDocument/2006/relationships/hyperlink" Target="https://www.airbnb.com/rooms/17813829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36132" TargetMode="External"/><Relationship Id="rId3" Type="http://schemas.openxmlformats.org/officeDocument/2006/relationships/hyperlink" Target="https://www.airbnb.com/rooms/4523613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168898" TargetMode="External"/><Relationship Id="rId3" Type="http://schemas.openxmlformats.org/officeDocument/2006/relationships/hyperlink" Target="https://www.airbnb.com/rooms/44168898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26594" TargetMode="External"/><Relationship Id="rId3" Type="http://schemas.openxmlformats.org/officeDocument/2006/relationships/hyperlink" Target="https://www.airbnb.com/rooms/50126594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213150" TargetMode="External"/><Relationship Id="rId3" Type="http://schemas.openxmlformats.org/officeDocument/2006/relationships/hyperlink" Target="https://www.airbnb.com/rooms/6213150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334793" TargetMode="External"/><Relationship Id="rId3" Type="http://schemas.openxmlformats.org/officeDocument/2006/relationships/hyperlink" Target="https://www.airbnb.com/rooms/44334793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662131ha" TargetMode="External"/><Relationship Id="rId3" Type="http://schemas.openxmlformats.org/officeDocument/2006/relationships/hyperlink" Target="https://www.vrbo.com/7662131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17525" TargetMode="External"/><Relationship Id="rId3" Type="http://schemas.openxmlformats.org/officeDocument/2006/relationships/hyperlink" Target="https://www.airbnb.com/rooms/31317525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831829" TargetMode="External"/><Relationship Id="rId3" Type="http://schemas.openxmlformats.org/officeDocument/2006/relationships/hyperlink" Target="https://www.airbnb.com/rooms/19831829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235854" TargetMode="External"/><Relationship Id="rId3" Type="http://schemas.openxmlformats.org/officeDocument/2006/relationships/hyperlink" Target="https://www.airbnb.com/rooms/45235854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54778" TargetMode="External"/><Relationship Id="rId3" Type="http://schemas.openxmlformats.org/officeDocument/2006/relationships/hyperlink" Target="https://www.airbnb.com/rooms/48754778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69330" TargetMode="External"/><Relationship Id="rId3" Type="http://schemas.openxmlformats.org/officeDocument/2006/relationships/hyperlink" Target="https://www.airbnb.com/rooms/51469330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11933" TargetMode="External"/><Relationship Id="rId3" Type="http://schemas.openxmlformats.org/officeDocument/2006/relationships/hyperlink" Target="https://www.airbnb.com/rooms/50311933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17356" TargetMode="External"/><Relationship Id="rId3" Type="http://schemas.openxmlformats.org/officeDocument/2006/relationships/hyperlink" Target="https://www.airbnb.com/rooms/52217356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49767" TargetMode="External"/><Relationship Id="rId3" Type="http://schemas.openxmlformats.org/officeDocument/2006/relationships/hyperlink" Target="https://www.airbnb.com/rooms/52749767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23559" TargetMode="External"/><Relationship Id="rId3" Type="http://schemas.openxmlformats.org/officeDocument/2006/relationships/hyperlink" Target="https://www.airbnb.com/rooms/52423559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94400" TargetMode="External"/><Relationship Id="rId3" Type="http://schemas.openxmlformats.org/officeDocument/2006/relationships/hyperlink" Target="https://www.airbnb.com/rooms/52994400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247574ha" TargetMode="External"/><Relationship Id="rId3" Type="http://schemas.openxmlformats.org/officeDocument/2006/relationships/hyperlink" Target="https://www.vrbo.com/4247574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65950" TargetMode="External"/><Relationship Id="rId3" Type="http://schemas.openxmlformats.org/officeDocument/2006/relationships/hyperlink" Target="https://www.airbnb.com/rooms/53765950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62064" TargetMode="External"/><Relationship Id="rId3" Type="http://schemas.openxmlformats.org/officeDocument/2006/relationships/hyperlink" Target="https://www.airbnb.com/rooms/52262064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08763" TargetMode="External"/><Relationship Id="rId3" Type="http://schemas.openxmlformats.org/officeDocument/2006/relationships/hyperlink" Target="https://www.airbnb.com/rooms/53308763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30865" TargetMode="External"/><Relationship Id="rId3" Type="http://schemas.openxmlformats.org/officeDocument/2006/relationships/hyperlink" Target="https://www.vrbo.com/2630865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4712" TargetMode="External"/><Relationship Id="rId3" Type="http://schemas.openxmlformats.org/officeDocument/2006/relationships/hyperlink" Target="https://www.vrbo.com/2654712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165547" TargetMode="External"/><Relationship Id="rId3" Type="http://schemas.openxmlformats.org/officeDocument/2006/relationships/hyperlink" Target="https://www.airbnb.com/rooms/3216554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360427" TargetMode="External"/><Relationship Id="rId3" Type="http://schemas.openxmlformats.org/officeDocument/2006/relationships/hyperlink" Target="https://www.airbnb.com/rooms/22360427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8664" TargetMode="External"/><Relationship Id="rId3" Type="http://schemas.openxmlformats.org/officeDocument/2006/relationships/hyperlink" Target="https://www.vrbo.com/2308664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144700" TargetMode="External"/><Relationship Id="rId3" Type="http://schemas.openxmlformats.org/officeDocument/2006/relationships/hyperlink" Target="https://www.airbnb.com/rooms/7144700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82" TargetMode="External"/><Relationship Id="rId3" Type="http://schemas.openxmlformats.org/officeDocument/2006/relationships/hyperlink" Target="https://www.vrbo.com/2962082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59256" TargetMode="External"/><Relationship Id="rId3" Type="http://schemas.openxmlformats.org/officeDocument/2006/relationships/hyperlink" Target="https://www.vrbo.com/2359256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34" TargetMode="External"/><Relationship Id="rId3" Type="http://schemas.openxmlformats.org/officeDocument/2006/relationships/hyperlink" Target="https://www.vrbo.com/2962134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96" TargetMode="External"/><Relationship Id="rId3" Type="http://schemas.openxmlformats.org/officeDocument/2006/relationships/hyperlink" Target="https://www.vrbo.com/2962096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31" TargetMode="External"/><Relationship Id="rId3" Type="http://schemas.openxmlformats.org/officeDocument/2006/relationships/hyperlink" Target="https://www.vrbo.com/2962131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01" TargetMode="External"/><Relationship Id="rId3" Type="http://schemas.openxmlformats.org/officeDocument/2006/relationships/hyperlink" Target="https://www.vrbo.com/2962101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00" TargetMode="External"/><Relationship Id="rId3" Type="http://schemas.openxmlformats.org/officeDocument/2006/relationships/hyperlink" Target="https://www.vrbo.com/2962100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7037" TargetMode="External"/><Relationship Id="rId3" Type="http://schemas.openxmlformats.org/officeDocument/2006/relationships/hyperlink" Target="https://www.vrbo.com/2967037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26" TargetMode="External"/><Relationship Id="rId3" Type="http://schemas.openxmlformats.org/officeDocument/2006/relationships/hyperlink" Target="https://www.vrbo.com/2962126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130" TargetMode="External"/><Relationship Id="rId3" Type="http://schemas.openxmlformats.org/officeDocument/2006/relationships/hyperlink" Target="https://www.vrbo.com/2962130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2084" TargetMode="External"/><Relationship Id="rId3" Type="http://schemas.openxmlformats.org/officeDocument/2006/relationships/hyperlink" Target="https://www.vrbo.com/2962084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34741" TargetMode="External"/><Relationship Id="rId3" Type="http://schemas.openxmlformats.org/officeDocument/2006/relationships/hyperlink" Target="https://www.vrbo.com/1534741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80013" TargetMode="External"/><Relationship Id="rId3" Type="http://schemas.openxmlformats.org/officeDocument/2006/relationships/hyperlink" Target="https://www.vrbo.com/2480013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64938ha" TargetMode="External"/><Relationship Id="rId3" Type="http://schemas.openxmlformats.org/officeDocument/2006/relationships/hyperlink" Target="https://www.vrbo.com/7564938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67122ha" TargetMode="External"/><Relationship Id="rId3" Type="http://schemas.openxmlformats.org/officeDocument/2006/relationships/hyperlink" Target="https://www.vrbo.com/7567122ha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7069022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https://www.airbnb.com/rooms/7069022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$277 - $646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6873807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70690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21449533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https://www.airbnb.com/rooms/21449533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53136151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14495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33914057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https://www.airbnb.com/rooms/33914057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256110355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39140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44464293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https://www.airbnb.com/rooms/44464293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$182 - $414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93004528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444642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6834393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https://www.airbnb.com/rooms/6834393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10051267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7/68343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17436452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https://www.airbnb.com/rooms/17436452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104371922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74364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45938150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https://www.airbnb.com/rooms/45938150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9150269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59381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22435959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https://www.airbnb.com/rooms/22435959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$113 - $319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37621286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24359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31194275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https://www.airbnb.com/rooms/31194275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4234195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1942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46371952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https://www.airbnb.com/rooms/46371952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$214 - $358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05/463719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4247575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https://www.vrbo.com/4247575ha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4.931818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 Vacation Rental Network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4247575.46544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46068064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https://www.airbnb.com/rooms/46068064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05/46068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8803011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https://www.airbnb.com/rooms/8803011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41742946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Shirley &amp; Robert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88030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44448989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https://www.airbnb.com/rooms/44448989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93004528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7/444489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45141358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https://www.airbnb.com/rooms/45141358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16928696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51413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17813829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https://www.airbnb.com/rooms/17813829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52858735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78138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45236132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https://www.airbnb.com/rooms/45236132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$154 - 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5-22/452361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44168898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https://www.airbnb.com/rooms/44168898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$254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5-22/441688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50126594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https://www.airbnb.com/rooms/50126594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98981036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1265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6213150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https://www.airbnb.com/rooms/6213150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32217023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62131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44334793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https://www.airbnb.com/rooms/44334793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93004528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7/443347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7662131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https://www.vrbo.com/7662131ha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$215 - $287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Lewis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7662131.71226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31317525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https://www.airbnb.com/rooms/31317525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$255 - $341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52858735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3175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19831829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https://www.airbnb.com/rooms/19831829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8385004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Brittini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198318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45235854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https://www.airbnb.com/rooms/45235854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$153 -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5-22/452358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48754778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https://www.airbnb.com/rooms/48754778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04-11/487547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51469330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https://www.airbnb.com/rooms/51469330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$171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342335761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Cozy Pads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8-17/514693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50311933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https://www.airbnb.com/rooms/50311933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247094576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April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503119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52217356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https://www.airbnb.com/rooms/52217356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9150269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14/522173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52749767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https://www.airbnb.com/rooms/52749767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$274 - $356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1-10-17/527497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52423559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https://www.airbnb.com/rooms/52423559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424321561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6/524235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52994400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https://www.airbnb.com/rooms/52994400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$148 -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1188304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Juliet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0-26/52994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4247574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https://www.vrbo.com/4247574ha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4.847826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 Vacation Rental Network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4247574.46544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53765950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https://www.airbnb.com/rooms/53765950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$249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3068590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Caleb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2/537659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52262064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https://www.airbnb.com/rooms/52262064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$199 - $247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3976298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</a:t>
            </a:r>
            <a:endParaRPr lang="en-US" sz="1800" dirty="0"/>
          </a:p>
        </p:txBody>
      </p:sp>
      <p:pic>
        <p:nvPicPr>
          <p:cNvPr id="14" name="Image 0" descr="./data/compressed-images/airbnb/2022-01-05/52262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53308763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https://www.airbnb.com/rooms/53308763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$205 - $5000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44767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Peyton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533087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2630865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https://www.vrbo.com/2630865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5/321.2630865.32014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2654712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https://www.vrbo.com/2654712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Wei Yang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8/321.2654712.32253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32165547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https://www.airbnb.com/rooms/32165547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16196000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3-08/321655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22360427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https://www.airbnb.com/rooms/22360427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1983929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Carrie And Cameron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27/223604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2308664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https://www.vrbo.com/2308664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308664.28748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7144700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https://www.airbnb.com/rooms/7144700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1657967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9/71447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082.35341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2359256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https://www.vrbo.com/2359256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59256.29256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134.35341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096.35341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31.35341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101.35341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62100.35341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2967037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https://www.vrbo.com/2967037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7037.35390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26.35341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2962130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https://www.vrbo.com/2962130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130.35341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2962084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https://www.vrbo.com/2962084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Minty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2084.35341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1534741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https://www.vrbo.com/1534741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$280 -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 Watson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534741.20935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2480013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https://www.vrbo.com/2480013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Sierra Walcott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80013.30496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7564938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https://www.vrbo.com/7564938ha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64938.69902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7567122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https://www.vrbo.com/7567122ha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67122.69924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Cabbagetown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2022-09-01T12:22:07Z</dcterms:created>
  <dcterms:modified xsi:type="dcterms:W3CDTF">2022-09-01T12:22:07Z</dcterms:modified>
</cp:coreProperties>
</file>