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Bush Mountain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Bush Mountain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78451" TargetMode="External"/><Relationship Id="rId3" Type="http://schemas.openxmlformats.org/officeDocument/2006/relationships/hyperlink" Target="https://www.vrbo.com/2778451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07718" TargetMode="External"/><Relationship Id="rId3" Type="http://schemas.openxmlformats.org/officeDocument/2006/relationships/hyperlink" Target="https://www.vrbo.com/2507718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41603" TargetMode="External"/><Relationship Id="rId3" Type="http://schemas.openxmlformats.org/officeDocument/2006/relationships/hyperlink" Target="https://www.vrbo.com/2341603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8583947" TargetMode="External"/><Relationship Id="rId3" Type="http://schemas.openxmlformats.org/officeDocument/2006/relationships/hyperlink" Target="https://www.airbnb.com/rooms/38583947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7772347" TargetMode="External"/><Relationship Id="rId3" Type="http://schemas.openxmlformats.org/officeDocument/2006/relationships/hyperlink" Target="https://www.airbnb.com/rooms/47772347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988622" TargetMode="External"/><Relationship Id="rId3" Type="http://schemas.openxmlformats.org/officeDocument/2006/relationships/hyperlink" Target="https://www.airbnb.com/rooms/52988622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398763" TargetMode="External"/><Relationship Id="rId3" Type="http://schemas.openxmlformats.org/officeDocument/2006/relationships/hyperlink" Target="https://www.airbnb.com/rooms/53398763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37159" TargetMode="External"/><Relationship Id="rId3" Type="http://schemas.openxmlformats.org/officeDocument/2006/relationships/hyperlink" Target="https://www.vrbo.com/2637159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02176" TargetMode="External"/><Relationship Id="rId3" Type="http://schemas.openxmlformats.org/officeDocument/2006/relationships/hyperlink" Target="https://www.vrbo.com/2702176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2778451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https://www.vrbo.com/2778451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Plushy Host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01/321.2778451.335039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2507718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https://www.vrbo.com/2507718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$130 - $189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Kellywood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22/321.2507718.307756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2341603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https://www.vrbo.com/2341603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$127 - $240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Kellywood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341603.290796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38583947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https://www.airbnb.com/rooms/38583947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$103 - $160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54071913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Keldreca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4-17/3858394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47772347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https://www.airbnb.com/rooms/47772347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$117 - $193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164573412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Ronnie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4777234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52988622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https://www.airbnb.com/rooms/52988622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$123 - $191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13200756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Chris &amp; Mallerie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pic>
        <p:nvPicPr>
          <p:cNvPr id="14" name="Image 0" descr="./data/compressed-images/airbnb/2021-10-31/5298862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53398763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https://www.airbnb.com/rooms/53398763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$137 - $207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54071913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Keldreca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11-23/5339876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2637159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https://www.vrbo.com/2637159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Tamaris Massengale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1-30/321.2637159.320776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2702176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https://www.vrbo.com/2702176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Tamaris Massengale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3-12/321.2702176.327297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Bush Mountain Short-Term Rentals</dc:title>
  <dc:subject>Short-Term Rental Listing Snapshot</dc:subject>
  <dc:creator>ATL Neighbors</dc:creator>
  <cp:lastModifiedBy>ATL Neighbors</cp:lastModifiedBy>
  <cp:revision>1</cp:revision>
  <dcterms:created xsi:type="dcterms:W3CDTF">2022-09-01T12:00:31Z</dcterms:created>
  <dcterms:modified xsi:type="dcterms:W3CDTF">2022-09-01T12:00:31Z</dcterms:modified>
</cp:coreProperties>
</file>