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</p:sldIdLst>
  <p:notesMasterIdLst>
    <p:notesMasterId r:id="rId56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Buckhead Village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Buckhead Village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831010" TargetMode="External"/><Relationship Id="rId3" Type="http://schemas.openxmlformats.org/officeDocument/2006/relationships/hyperlink" Target="https://www.vrbo.com/1831010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859399" TargetMode="External"/><Relationship Id="rId3" Type="http://schemas.openxmlformats.org/officeDocument/2006/relationships/hyperlink" Target="https://www.vrbo.com/1859399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859398" TargetMode="External"/><Relationship Id="rId3" Type="http://schemas.openxmlformats.org/officeDocument/2006/relationships/hyperlink" Target="https://www.vrbo.com/1859398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50511" TargetMode="External"/><Relationship Id="rId3" Type="http://schemas.openxmlformats.org/officeDocument/2006/relationships/hyperlink" Target="https://www.vrbo.com/2550511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39198" TargetMode="External"/><Relationship Id="rId3" Type="http://schemas.openxmlformats.org/officeDocument/2006/relationships/hyperlink" Target="https://www.vrbo.com/2339198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859396" TargetMode="External"/><Relationship Id="rId3" Type="http://schemas.openxmlformats.org/officeDocument/2006/relationships/hyperlink" Target="https://www.vrbo.com/1859396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831009" TargetMode="External"/><Relationship Id="rId3" Type="http://schemas.openxmlformats.org/officeDocument/2006/relationships/hyperlink" Target="https://www.vrbo.com/1831009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71787" TargetMode="External"/><Relationship Id="rId3" Type="http://schemas.openxmlformats.org/officeDocument/2006/relationships/hyperlink" Target="https://www.vrbo.com/2471787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23375" TargetMode="External"/><Relationship Id="rId3" Type="http://schemas.openxmlformats.org/officeDocument/2006/relationships/hyperlink" Target="https://www.vrbo.com/2323375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343256" TargetMode="External"/><Relationship Id="rId3" Type="http://schemas.openxmlformats.org/officeDocument/2006/relationships/hyperlink" Target="https://www.airbnb.com/rooms/50343256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850114" TargetMode="External"/><Relationship Id="rId3" Type="http://schemas.openxmlformats.org/officeDocument/2006/relationships/hyperlink" Target="https://www.vrbo.com/850114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7378997" TargetMode="External"/><Relationship Id="rId3" Type="http://schemas.openxmlformats.org/officeDocument/2006/relationships/hyperlink" Target="https://www.airbnb.com/rooms/17378997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105112" TargetMode="External"/><Relationship Id="rId3" Type="http://schemas.openxmlformats.org/officeDocument/2006/relationships/hyperlink" Target="https://www.airbnb.com/rooms/50105112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723972" TargetMode="External"/><Relationship Id="rId3" Type="http://schemas.openxmlformats.org/officeDocument/2006/relationships/hyperlink" Target="https://www.airbnb.com/rooms/45723972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8359400" TargetMode="External"/><Relationship Id="rId3" Type="http://schemas.openxmlformats.org/officeDocument/2006/relationships/hyperlink" Target="https://www.airbnb.com/rooms/38359400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963261" TargetMode="External"/><Relationship Id="rId3" Type="http://schemas.openxmlformats.org/officeDocument/2006/relationships/hyperlink" Target="https://www.airbnb.com/rooms/48963261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078589" TargetMode="External"/><Relationship Id="rId3" Type="http://schemas.openxmlformats.org/officeDocument/2006/relationships/hyperlink" Target="https://www.airbnb.com/rooms/48078589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738012" TargetMode="External"/><Relationship Id="rId3" Type="http://schemas.openxmlformats.org/officeDocument/2006/relationships/hyperlink" Target="https://www.airbnb.com/rooms/49738012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468596" TargetMode="External"/><Relationship Id="rId3" Type="http://schemas.openxmlformats.org/officeDocument/2006/relationships/hyperlink" Target="https://www.airbnb.com/rooms/49468596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702660" TargetMode="External"/><Relationship Id="rId3" Type="http://schemas.openxmlformats.org/officeDocument/2006/relationships/hyperlink" Target="https://www.airbnb.com/rooms/48702660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9048953" TargetMode="External"/><Relationship Id="rId3" Type="http://schemas.openxmlformats.org/officeDocument/2006/relationships/hyperlink" Target="https://www.airbnb.com/rooms/19048953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4587334ha" TargetMode="External"/><Relationship Id="rId3" Type="http://schemas.openxmlformats.org/officeDocument/2006/relationships/hyperlink" Target="https://www.vrbo.com/4587334ha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1690483" TargetMode="External"/><Relationship Id="rId3" Type="http://schemas.openxmlformats.org/officeDocument/2006/relationships/hyperlink" Target="https://www.airbnb.com/rooms/41690483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451409" TargetMode="External"/><Relationship Id="rId3" Type="http://schemas.openxmlformats.org/officeDocument/2006/relationships/hyperlink" Target="https://www.airbnb.com/rooms/51451409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651194" TargetMode="External"/><Relationship Id="rId3" Type="http://schemas.openxmlformats.org/officeDocument/2006/relationships/hyperlink" Target="https://www.airbnb.com/rooms/51651194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671487" TargetMode="External"/><Relationship Id="rId3" Type="http://schemas.openxmlformats.org/officeDocument/2006/relationships/hyperlink" Target="https://www.airbnb.com/rooms/51671487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803517" TargetMode="External"/><Relationship Id="rId3" Type="http://schemas.openxmlformats.org/officeDocument/2006/relationships/hyperlink" Target="https://www.airbnb.com/rooms/51803517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722490" TargetMode="External"/><Relationship Id="rId3" Type="http://schemas.openxmlformats.org/officeDocument/2006/relationships/hyperlink" Target="https://www.airbnb.com/rooms/51722490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693921" TargetMode="External"/><Relationship Id="rId3" Type="http://schemas.openxmlformats.org/officeDocument/2006/relationships/hyperlink" Target="https://www.airbnb.com/rooms/52693921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741195" TargetMode="External"/><Relationship Id="rId3" Type="http://schemas.openxmlformats.org/officeDocument/2006/relationships/hyperlink" Target="https://www.airbnb.com/rooms/52741195" TargetMode="External"/><Relationship Id="rId2" Type="http://schemas.openxmlformats.org/officeDocument/2006/relationships/image" Target="../media/image-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15062" TargetMode="External"/><Relationship Id="rId3" Type="http://schemas.openxmlformats.org/officeDocument/2006/relationships/hyperlink" Target="https://www.vrbo.com/2215062" TargetMode="External"/><Relationship Id="rId2" Type="http://schemas.openxmlformats.org/officeDocument/2006/relationships/image" Target="../media/image-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714421" TargetMode="External"/><Relationship Id="rId3" Type="http://schemas.openxmlformats.org/officeDocument/2006/relationships/hyperlink" Target="https://www.airbnb.com/rooms/31714421" TargetMode="External"/><Relationship Id="rId2" Type="http://schemas.openxmlformats.org/officeDocument/2006/relationships/image" Target="../media/image-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821089ha" TargetMode="External"/><Relationship Id="rId3" Type="http://schemas.openxmlformats.org/officeDocument/2006/relationships/hyperlink" Target="https://www.vrbo.com/7821089ha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958077" TargetMode="External"/><Relationship Id="rId3" Type="http://schemas.openxmlformats.org/officeDocument/2006/relationships/hyperlink" Target="https://www.airbnb.com/rooms/48958077" TargetMode="External"/><Relationship Id="rId2" Type="http://schemas.openxmlformats.org/officeDocument/2006/relationships/image" Target="../media/image-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190712" TargetMode="External"/><Relationship Id="rId3" Type="http://schemas.openxmlformats.org/officeDocument/2006/relationships/hyperlink" Target="https://www.airbnb.com/rooms/53190712" TargetMode="External"/><Relationship Id="rId2" Type="http://schemas.openxmlformats.org/officeDocument/2006/relationships/image" Target="../media/image-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743545" TargetMode="External"/><Relationship Id="rId3" Type="http://schemas.openxmlformats.org/officeDocument/2006/relationships/hyperlink" Target="https://www.airbnb.com/rooms/53743545" TargetMode="External"/><Relationship Id="rId2" Type="http://schemas.openxmlformats.org/officeDocument/2006/relationships/image" Target="../media/image-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26176" TargetMode="External"/><Relationship Id="rId3" Type="http://schemas.openxmlformats.org/officeDocument/2006/relationships/hyperlink" Target="https://www.vrbo.com/2326176" TargetMode="External"/><Relationship Id="rId2" Type="http://schemas.openxmlformats.org/officeDocument/2006/relationships/image" Target="../media/image-4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59564" TargetMode="External"/><Relationship Id="rId3" Type="http://schemas.openxmlformats.org/officeDocument/2006/relationships/hyperlink" Target="https://www.vrbo.com/2659564" TargetMode="External"/><Relationship Id="rId2" Type="http://schemas.openxmlformats.org/officeDocument/2006/relationships/image" Target="../media/image-4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88307" TargetMode="External"/><Relationship Id="rId3" Type="http://schemas.openxmlformats.org/officeDocument/2006/relationships/hyperlink" Target="https://www.vrbo.com/2688307" TargetMode="External"/><Relationship Id="rId2" Type="http://schemas.openxmlformats.org/officeDocument/2006/relationships/image" Target="../media/image-4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14455" TargetMode="External"/><Relationship Id="rId3" Type="http://schemas.openxmlformats.org/officeDocument/2006/relationships/hyperlink" Target="https://www.vrbo.com/2714455" TargetMode="External"/><Relationship Id="rId2" Type="http://schemas.openxmlformats.org/officeDocument/2006/relationships/image" Target="../media/image-4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19548" TargetMode="External"/><Relationship Id="rId3" Type="http://schemas.openxmlformats.org/officeDocument/2006/relationships/hyperlink" Target="https://www.vrbo.com/2719548" TargetMode="External"/><Relationship Id="rId2" Type="http://schemas.openxmlformats.org/officeDocument/2006/relationships/image" Target="../media/image-4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27400" TargetMode="External"/><Relationship Id="rId3" Type="http://schemas.openxmlformats.org/officeDocument/2006/relationships/hyperlink" Target="https://www.vrbo.com/2727400" TargetMode="External"/><Relationship Id="rId2" Type="http://schemas.openxmlformats.org/officeDocument/2006/relationships/image" Target="../media/image-4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31535" TargetMode="External"/><Relationship Id="rId3" Type="http://schemas.openxmlformats.org/officeDocument/2006/relationships/hyperlink" Target="https://www.vrbo.com/2731535" TargetMode="External"/><Relationship Id="rId2" Type="http://schemas.openxmlformats.org/officeDocument/2006/relationships/image" Target="../media/image-4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536444" TargetMode="External"/><Relationship Id="rId3" Type="http://schemas.openxmlformats.org/officeDocument/2006/relationships/hyperlink" Target="https://www.vrbo.com/1536444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56166" TargetMode="External"/><Relationship Id="rId3" Type="http://schemas.openxmlformats.org/officeDocument/2006/relationships/hyperlink" Target="https://www.vrbo.com/2756166" TargetMode="External"/><Relationship Id="rId2" Type="http://schemas.openxmlformats.org/officeDocument/2006/relationships/image" Target="../media/image-5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641467" TargetMode="External"/><Relationship Id="rId3" Type="http://schemas.openxmlformats.org/officeDocument/2006/relationships/hyperlink" Target="https://www.airbnb.com/rooms/50641467" TargetMode="External"/><Relationship Id="rId2" Type="http://schemas.openxmlformats.org/officeDocument/2006/relationships/image" Target="../media/image-5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375013" TargetMode="External"/><Relationship Id="rId3" Type="http://schemas.openxmlformats.org/officeDocument/2006/relationships/hyperlink" Target="https://www.airbnb.com/rooms/51375013" TargetMode="External"/><Relationship Id="rId2" Type="http://schemas.openxmlformats.org/officeDocument/2006/relationships/image" Target="../media/image-5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05685" TargetMode="External"/><Relationship Id="rId3" Type="http://schemas.openxmlformats.org/officeDocument/2006/relationships/hyperlink" Target="https://www.vrbo.com/2905685" TargetMode="External"/><Relationship Id="rId2" Type="http://schemas.openxmlformats.org/officeDocument/2006/relationships/image" Target="../media/image-5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40413" TargetMode="External"/><Relationship Id="rId3" Type="http://schemas.openxmlformats.org/officeDocument/2006/relationships/hyperlink" Target="https://www.vrbo.com/2940413" TargetMode="External"/><Relationship Id="rId2" Type="http://schemas.openxmlformats.org/officeDocument/2006/relationships/image" Target="../media/image-5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97270" TargetMode="External"/><Relationship Id="rId3" Type="http://schemas.openxmlformats.org/officeDocument/2006/relationships/hyperlink" Target="https://www.vrbo.com/2497270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33771" TargetMode="External"/><Relationship Id="rId3" Type="http://schemas.openxmlformats.org/officeDocument/2006/relationships/hyperlink" Target="https://www.vrbo.com/2433771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831008" TargetMode="External"/><Relationship Id="rId3" Type="http://schemas.openxmlformats.org/officeDocument/2006/relationships/hyperlink" Target="https://www.vrbo.com/1831008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859397" TargetMode="External"/><Relationship Id="rId3" Type="http://schemas.openxmlformats.org/officeDocument/2006/relationships/hyperlink" Target="https://www.vrbo.com/1859397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1831010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https://www.vrbo.com/1831010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$150 - $173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Your Leavetown Team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1831010.239252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1859399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https://www.vrbo.com/1859399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$170 - 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Your Leavetown Team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1859399.242190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1859398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https://www.vrbo.com/1859398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$174 - $195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Your Leavetown Team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1859398.242190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2550511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https://www.vrbo.com/2550511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$80 - $93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Lucits Dean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50511.31206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2339198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https://www.vrbo.com/2339198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$125 - $138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339198.290553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1859396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https://www.vrbo.com/1859396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$170 - $192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Your Leavetown Team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1859396.242190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1831009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https://www.vrbo.com/1831009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$170 - $193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Your Leavetown Team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1831009.239251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2471787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https://www.vrbo.com/2471787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2/321.2471787.30404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2323375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https://www.vrbo.com/2323375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323375.288965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50343256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https://www.airbnb.com/rooms/50343256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$300 - $650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404083517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Tiffany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0/5034325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850114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https://www.vrbo.com/850114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$110 - $125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4.9428573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owner/property manager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850114.139805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17378997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https://www.airbnb.com/rooms/17378997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$194 - $297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115328988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Atlanta Luxury Rentals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54</a:t>
            </a:r>
            <a:endParaRPr lang="en-US" sz="1800" dirty="0"/>
          </a:p>
        </p:txBody>
      </p:sp>
      <p:pic>
        <p:nvPicPr>
          <p:cNvPr id="14" name="Image 0" descr="./data/compressed-images/airbnb/2021-04-05/1737899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50105112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https://www.airbnb.com/rooms/50105112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$98 - $160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75496660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Erika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18/5010511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45723972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https://www.airbnb.com/rooms/45723972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$86 - $140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269120575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NOHOTEL (Atlanta)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pic>
        <p:nvPicPr>
          <p:cNvPr id="14" name="Image 0" descr="./data/compressed-images/airbnb/2021-05-15/4572397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38359400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https://www.airbnb.com/rooms/38359400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$90 - $114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89596337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 &amp; 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04-17/383594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48963261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https://www.airbnb.com/rooms/48963261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$145 - $211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394913304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Rob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11/4896326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48078589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https://www.airbnb.com/rooms/48078589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$225 - $456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179447921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Ascension Luxury Group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4807858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49738012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https://www.airbnb.com/rooms/49738012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$162 - $222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394913304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Rob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5-22/4973801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49468596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https://www.airbnb.com/rooms/49468596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$76 - $156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377269317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Sandu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5-22/4946859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48702660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https://www.airbnb.com/rooms/48702660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$95 - 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309516005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Richard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06-20/4870266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19048953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https://www.airbnb.com/rooms/19048953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$185 - $277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115328988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Atlanta Luxury Rentals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54</a:t>
            </a:r>
            <a:endParaRPr lang="en-US" sz="1800" dirty="0"/>
          </a:p>
        </p:txBody>
      </p:sp>
      <p:pic>
        <p:nvPicPr>
          <p:cNvPr id="14" name="Image 0" descr="./data/compressed-images/airbnb/2021-06-20/1904895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4587334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https://www.vrbo.com/4587334ha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$184 - $265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Owner/Manager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4587334.522718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41690483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https://www.airbnb.com/rooms/41690483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$177 - $335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152102544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pic>
        <p:nvPicPr>
          <p:cNvPr id="14" name="Image 0" descr="./data/compressed-images/airbnb/2021-07-22/4169048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51451409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https://www.airbnb.com/rooms/51451409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416710472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Kamilla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8-17/5145140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51651194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https://www.airbnb.com/rooms/51651194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$99 - $248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386401880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Damon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pic>
        <p:nvPicPr>
          <p:cNvPr id="14" name="Image 0" descr="./data/compressed-images/airbnb/2021-08-17/5165119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51671487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https://www.airbnb.com/rooms/51671487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$320 - $400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416710472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Kamilla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8-20/5167148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51803517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https://www.airbnb.com/rooms/51803517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$85 - $103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225578017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Diane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26/518035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51722490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https://www.airbnb.com/rooms/51722490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$142 - $239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373249883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Jalynn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9-06/5172249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52693921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https://www.airbnb.com/rooms/52693921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$110 - $144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57888219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Top Tier Management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0-12/5269392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52741195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https://www.airbnb.com/rooms/52741195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$83 - $141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286057968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Imeh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10-17/5274119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2215062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https://www.vrbo.com/2215062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$214 - $252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Ascension Luxury Group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215062.277961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31714421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https://www.airbnb.com/rooms/31714421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236603525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Antonia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07/3171442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7821089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https://www.vrbo.com/7821089ha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$111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Nola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7821089.755233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48958077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https://www.airbnb.com/rooms/48958077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152046386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Hannah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pic>
        <p:nvPicPr>
          <p:cNvPr id="14" name="Image 0" descr="./data/compressed-images/airbnb/2021-11-07/4895807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53190712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https://www.airbnb.com/rooms/53190712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$102 - $117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430595461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Faith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28/5319071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53743545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https://www.airbnb.com/rooms/53743545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$82 - $102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428174106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Opulence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20/5374354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2326176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https://www.vrbo.com/2326176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$106 - $110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31/321.2326176.289246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2659564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https://www.vrbo.com/2659564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Ashley Edmond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13/321.2659564.323024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2688307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https://www.vrbo.com/2688307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claire oduor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06/321.2688307.325905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2714455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https://www.vrbo.com/2714455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Terence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22/321.2714455.328527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2719548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https://www.vrbo.com/2719548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$447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3/321.2719548.329038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2727400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https://www.vrbo.com/2727400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$312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LEO and MARIE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29/321.2727400.329824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2731535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https://www.vrbo.com/2731535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$510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LEO and MARIE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01/321.2731535.330238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1536444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https://www.vrbo.com/1536444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$1,000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1536444.209612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2756166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https://www.vrbo.com/2756166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Ashley Goulbourne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24/321.2756166.33280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50641467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https://www.airbnb.com/rooms/50641467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306592415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6-21/5064146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51375013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https://www.airbnb.com/rooms/51375013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126288364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Angel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6-28/5137501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2905685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https://www.vrbo.com/2905685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$253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Your Leavetown Team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17/321.2905685.347772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2940413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https://www.vrbo.com/2940413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09/321.2940413.351245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54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2497270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https://www.vrbo.com/2497270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$110 - $130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Crishna Facey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22/321.2497270.306702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2433771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https://www.vrbo.com/2433771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$150 - $171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Owner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433771.300152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1831008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https://www.vrbo.com/1831008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$150 - $172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Your Leavetown Team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1831008.239251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1859397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https://www.vrbo.com/1859397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$265 - $279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3.3333333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Your Leavetown Team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1859397.242190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54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7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Buckhead Village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2022-09-01T12:22:00Z</dcterms:created>
  <dcterms:modified xsi:type="dcterms:W3CDTF">2022-09-01T12:22:00Z</dcterms:modified>
</cp:coreProperties>
</file>