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notesMasterIdLst>
    <p:notesMasterId r:id="rId80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Buckhead Heights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Buckhead Heights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43" TargetMode="External"/><Relationship Id="rId3" Type="http://schemas.openxmlformats.org/officeDocument/2006/relationships/hyperlink" Target="https://www.vrbo.com/1977843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8948ha" TargetMode="External"/><Relationship Id="rId3" Type="http://schemas.openxmlformats.org/officeDocument/2006/relationships/hyperlink" Target="https://www.vrbo.com/9618948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42" TargetMode="External"/><Relationship Id="rId3" Type="http://schemas.openxmlformats.org/officeDocument/2006/relationships/hyperlink" Target="https://www.vrbo.com/1977842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8946ha" TargetMode="External"/><Relationship Id="rId3" Type="http://schemas.openxmlformats.org/officeDocument/2006/relationships/hyperlink" Target="https://www.vrbo.com/9618946ha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46" TargetMode="External"/><Relationship Id="rId3" Type="http://schemas.openxmlformats.org/officeDocument/2006/relationships/hyperlink" Target="https://www.vrbo.com/1977846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47" TargetMode="External"/><Relationship Id="rId3" Type="http://schemas.openxmlformats.org/officeDocument/2006/relationships/hyperlink" Target="https://www.vrbo.com/1977847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51" TargetMode="External"/><Relationship Id="rId3" Type="http://schemas.openxmlformats.org/officeDocument/2006/relationships/hyperlink" Target="https://www.vrbo.com/1977851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8947ha" TargetMode="External"/><Relationship Id="rId3" Type="http://schemas.openxmlformats.org/officeDocument/2006/relationships/hyperlink" Target="https://www.vrbo.com/9618947ha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48" TargetMode="External"/><Relationship Id="rId3" Type="http://schemas.openxmlformats.org/officeDocument/2006/relationships/hyperlink" Target="https://www.vrbo.com/197784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45" TargetMode="External"/><Relationship Id="rId3" Type="http://schemas.openxmlformats.org/officeDocument/2006/relationships/hyperlink" Target="https://www.vrbo.com/1977845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77337ha" TargetMode="External"/><Relationship Id="rId3" Type="http://schemas.openxmlformats.org/officeDocument/2006/relationships/hyperlink" Target="https://www.vrbo.com/9577337ha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849470ha" TargetMode="External"/><Relationship Id="rId3" Type="http://schemas.openxmlformats.org/officeDocument/2006/relationships/hyperlink" Target="https://www.vrbo.com/10849470ha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52" TargetMode="External"/><Relationship Id="rId3" Type="http://schemas.openxmlformats.org/officeDocument/2006/relationships/hyperlink" Target="https://www.vrbo.com/1977852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55" TargetMode="External"/><Relationship Id="rId3" Type="http://schemas.openxmlformats.org/officeDocument/2006/relationships/hyperlink" Target="https://www.vrbo.com/1977855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1813" TargetMode="External"/><Relationship Id="rId3" Type="http://schemas.openxmlformats.org/officeDocument/2006/relationships/hyperlink" Target="https://www.vrbo.com/2361813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44" TargetMode="External"/><Relationship Id="rId3" Type="http://schemas.openxmlformats.org/officeDocument/2006/relationships/hyperlink" Target="https://www.vrbo.com/1977844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2800" TargetMode="External"/><Relationship Id="rId3" Type="http://schemas.openxmlformats.org/officeDocument/2006/relationships/hyperlink" Target="https://www.vrbo.com/2182800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9687" TargetMode="External"/><Relationship Id="rId3" Type="http://schemas.openxmlformats.org/officeDocument/2006/relationships/hyperlink" Target="https://www.vrbo.com/1549687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77333ha" TargetMode="External"/><Relationship Id="rId3" Type="http://schemas.openxmlformats.org/officeDocument/2006/relationships/hyperlink" Target="https://www.vrbo.com/9577333ha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22ha" TargetMode="External"/><Relationship Id="rId3" Type="http://schemas.openxmlformats.org/officeDocument/2006/relationships/hyperlink" Target="https://www.vrbo.com/10952722ha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26ha" TargetMode="External"/><Relationship Id="rId3" Type="http://schemas.openxmlformats.org/officeDocument/2006/relationships/hyperlink" Target="https://www.vrbo.com/10952726ha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77336ha" TargetMode="External"/><Relationship Id="rId3" Type="http://schemas.openxmlformats.org/officeDocument/2006/relationships/hyperlink" Target="https://www.vrbo.com/9577336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25ha" TargetMode="External"/><Relationship Id="rId3" Type="http://schemas.openxmlformats.org/officeDocument/2006/relationships/hyperlink" Target="https://www.vrbo.com/10952725ha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17ha" TargetMode="External"/><Relationship Id="rId3" Type="http://schemas.openxmlformats.org/officeDocument/2006/relationships/hyperlink" Target="https://www.vrbo.com/10952717ha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20ha" TargetMode="External"/><Relationship Id="rId3" Type="http://schemas.openxmlformats.org/officeDocument/2006/relationships/hyperlink" Target="https://www.vrbo.com/10952720ha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53" TargetMode="External"/><Relationship Id="rId3" Type="http://schemas.openxmlformats.org/officeDocument/2006/relationships/hyperlink" Target="https://www.vrbo.com/1977853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18ha" TargetMode="External"/><Relationship Id="rId3" Type="http://schemas.openxmlformats.org/officeDocument/2006/relationships/hyperlink" Target="https://www.vrbo.com/10952718ha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21ha" TargetMode="External"/><Relationship Id="rId3" Type="http://schemas.openxmlformats.org/officeDocument/2006/relationships/hyperlink" Target="https://www.vrbo.com/10952721ha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15ha" TargetMode="External"/><Relationship Id="rId3" Type="http://schemas.openxmlformats.org/officeDocument/2006/relationships/hyperlink" Target="https://www.vrbo.com/10952715ha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19ha" TargetMode="External"/><Relationship Id="rId3" Type="http://schemas.openxmlformats.org/officeDocument/2006/relationships/hyperlink" Target="https://www.vrbo.com/10952719ha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23ha" TargetMode="External"/><Relationship Id="rId3" Type="http://schemas.openxmlformats.org/officeDocument/2006/relationships/hyperlink" Target="https://www.vrbo.com/10952723ha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849481ha" TargetMode="External"/><Relationship Id="rId3" Type="http://schemas.openxmlformats.org/officeDocument/2006/relationships/hyperlink" Target="https://www.vrbo.com/10849481ha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52724ha" TargetMode="External"/><Relationship Id="rId3" Type="http://schemas.openxmlformats.org/officeDocument/2006/relationships/hyperlink" Target="https://www.vrbo.com/10952724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36897" TargetMode="External"/><Relationship Id="rId3" Type="http://schemas.openxmlformats.org/officeDocument/2006/relationships/hyperlink" Target="https://www.airbnb.com/rooms/50436897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648218" TargetMode="External"/><Relationship Id="rId3" Type="http://schemas.openxmlformats.org/officeDocument/2006/relationships/hyperlink" Target="https://www.airbnb.com/rooms/49648218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58409" TargetMode="External"/><Relationship Id="rId3" Type="http://schemas.openxmlformats.org/officeDocument/2006/relationships/hyperlink" Target="https://www.airbnb.com/rooms/48958409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515576" TargetMode="External"/><Relationship Id="rId3" Type="http://schemas.openxmlformats.org/officeDocument/2006/relationships/hyperlink" Target="https://www.airbnb.com/rooms/4251557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74738" TargetMode="External"/><Relationship Id="rId3" Type="http://schemas.openxmlformats.org/officeDocument/2006/relationships/hyperlink" Target="https://www.airbnb.com/rooms/50374738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05062" TargetMode="External"/><Relationship Id="rId3" Type="http://schemas.openxmlformats.org/officeDocument/2006/relationships/hyperlink" Target="https://www.airbnb.com/rooms/50805062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82636" TargetMode="External"/><Relationship Id="rId3" Type="http://schemas.openxmlformats.org/officeDocument/2006/relationships/hyperlink" Target="https://www.airbnb.com/rooms/51282636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551359" TargetMode="External"/><Relationship Id="rId3" Type="http://schemas.openxmlformats.org/officeDocument/2006/relationships/hyperlink" Target="https://www.airbnb.com/rooms/25551359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85183" TargetMode="External"/><Relationship Id="rId3" Type="http://schemas.openxmlformats.org/officeDocument/2006/relationships/hyperlink" Target="https://www.airbnb.com/rooms/50985183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94008" TargetMode="External"/><Relationship Id="rId3" Type="http://schemas.openxmlformats.org/officeDocument/2006/relationships/hyperlink" Target="https://www.airbnb.com/rooms/52694008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77335ha" TargetMode="External"/><Relationship Id="rId3" Type="http://schemas.openxmlformats.org/officeDocument/2006/relationships/hyperlink" Target="https://www.vrbo.com/9577335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18176" TargetMode="External"/><Relationship Id="rId3" Type="http://schemas.openxmlformats.org/officeDocument/2006/relationships/hyperlink" Target="https://www.airbnb.com/rooms/52618176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26290" TargetMode="External"/><Relationship Id="rId3" Type="http://schemas.openxmlformats.org/officeDocument/2006/relationships/hyperlink" Target="https://www.airbnb.com/rooms/52826290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89688" TargetMode="External"/><Relationship Id="rId3" Type="http://schemas.openxmlformats.org/officeDocument/2006/relationships/hyperlink" Target="https://www.airbnb.com/rooms/53189688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9597" TargetMode="External"/><Relationship Id="rId3" Type="http://schemas.openxmlformats.org/officeDocument/2006/relationships/hyperlink" Target="https://www.airbnb.com/rooms/53419597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60353" TargetMode="External"/><Relationship Id="rId3" Type="http://schemas.openxmlformats.org/officeDocument/2006/relationships/hyperlink" Target="https://www.airbnb.com/rooms/53260353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36579ha" TargetMode="External"/><Relationship Id="rId3" Type="http://schemas.openxmlformats.org/officeDocument/2006/relationships/hyperlink" Target="https://www.vrbo.com/9636579ha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0430" TargetMode="External"/><Relationship Id="rId3" Type="http://schemas.openxmlformats.org/officeDocument/2006/relationships/hyperlink" Target="https://www.vrbo.com/2580430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122227" TargetMode="External"/><Relationship Id="rId3" Type="http://schemas.openxmlformats.org/officeDocument/2006/relationships/hyperlink" Target="https://www.airbnb.com/rooms/29122227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buckhead-suite-steps-away-from-phipps-plaza.html" TargetMode="External"/><Relationship Id="rId3" Type="http://schemas.openxmlformats.org/officeDocument/2006/relationships/hyperlink" Target="https://www.booking.com/hotel/us/buckhead-suite-steps-away-from-phipps-plaza.html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alluringly-extravagant-buckhead-penthouse.html" TargetMode="External"/><Relationship Id="rId3" Type="http://schemas.openxmlformats.org/officeDocument/2006/relationships/hyperlink" Target="https://www.booking.com/hotel/us/alluringly-extravagant-buckhead-penthouse.html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6550ha" TargetMode="External"/><Relationship Id="rId3" Type="http://schemas.openxmlformats.org/officeDocument/2006/relationships/hyperlink" Target="https://www.vrbo.com/9616550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gilded-grandiose-buckhead-abode.html" TargetMode="External"/><Relationship Id="rId3" Type="http://schemas.openxmlformats.org/officeDocument/2006/relationships/hyperlink" Target="https://www.booking.com/hotel/us/gilded-grandiose-buckhead-abode.html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62079" TargetMode="External"/><Relationship Id="rId3" Type="http://schemas.openxmlformats.org/officeDocument/2006/relationships/hyperlink" Target="https://www.airbnb.com/rooms/54162079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04662" TargetMode="External"/><Relationship Id="rId3" Type="http://schemas.openxmlformats.org/officeDocument/2006/relationships/hyperlink" Target="https://www.airbnb.com/rooms/52804662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14998" TargetMode="External"/><Relationship Id="rId3" Type="http://schemas.openxmlformats.org/officeDocument/2006/relationships/hyperlink" Target="https://www.airbnb.com/rooms/53414998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77890" TargetMode="External"/><Relationship Id="rId3" Type="http://schemas.openxmlformats.org/officeDocument/2006/relationships/hyperlink" Target="https://www.airbnb.com/rooms/54377890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home-in-buckhead.html" TargetMode="External"/><Relationship Id="rId3" Type="http://schemas.openxmlformats.org/officeDocument/2006/relationships/hyperlink" Target="https://www.booking.com/hotel/us/home-in-buckhead.html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kasa-atlanta-apartments.html" TargetMode="External"/><Relationship Id="rId3" Type="http://schemas.openxmlformats.org/officeDocument/2006/relationships/hyperlink" Target="https://www.booking.com/hotel/us/kasa-atlanta-apartments.html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uxurious-buckhead-midrise-2bd2ba-mins-from-lenox.html" TargetMode="External"/><Relationship Id="rId3" Type="http://schemas.openxmlformats.org/officeDocument/2006/relationships/hyperlink" Target="https://www.booking.com/hotel/us/luxurious-buckhead-midrise-2bd2ba-mins-from-lenox.html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stylish-tranquil-buckhead-hideaway.html" TargetMode="External"/><Relationship Id="rId3" Type="http://schemas.openxmlformats.org/officeDocument/2006/relationships/hyperlink" Target="https://www.booking.com/hotel/us/stylish-tranquil-buckhead-hideaway.html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0073" TargetMode="External"/><Relationship Id="rId3" Type="http://schemas.openxmlformats.org/officeDocument/2006/relationships/hyperlink" Target="https://www.vrbo.com/2710073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06752ha" TargetMode="External"/><Relationship Id="rId3" Type="http://schemas.openxmlformats.org/officeDocument/2006/relationships/hyperlink" Target="https://www.vrbo.com/9606752ha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22937" TargetMode="External"/><Relationship Id="rId3" Type="http://schemas.openxmlformats.org/officeDocument/2006/relationships/hyperlink" Target="https://www.airbnb.com/rooms/53522937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3244" TargetMode="External"/><Relationship Id="rId3" Type="http://schemas.openxmlformats.org/officeDocument/2006/relationships/hyperlink" Target="https://www.vrbo.com/2773244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34964" TargetMode="External"/><Relationship Id="rId3" Type="http://schemas.openxmlformats.org/officeDocument/2006/relationships/hyperlink" Target="https://www.airbnb.com/rooms/47334964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01597" TargetMode="External"/><Relationship Id="rId3" Type="http://schemas.openxmlformats.org/officeDocument/2006/relationships/hyperlink" Target="https://www.vrbo.com/2901597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86062858203555000" TargetMode="External"/><Relationship Id="rId3" Type="http://schemas.openxmlformats.org/officeDocument/2006/relationships/hyperlink" Target="https://www.airbnb.com/rooms/686062858203555000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92322" TargetMode="External"/><Relationship Id="rId3" Type="http://schemas.openxmlformats.org/officeDocument/2006/relationships/hyperlink" Target="https://www.airbnb.com/rooms/52992322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45850" TargetMode="External"/><Relationship Id="rId3" Type="http://schemas.openxmlformats.org/officeDocument/2006/relationships/hyperlink" Target="https://www.airbnb.com/rooms/52745850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745857" TargetMode="External"/><Relationship Id="rId3" Type="http://schemas.openxmlformats.org/officeDocument/2006/relationships/hyperlink" Target="https://www.airbnb.com/rooms/52745857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89446" TargetMode="External"/><Relationship Id="rId3" Type="http://schemas.openxmlformats.org/officeDocument/2006/relationships/hyperlink" Target="https://www.airbnb.com/rooms/50089446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577334ha" TargetMode="External"/><Relationship Id="rId3" Type="http://schemas.openxmlformats.org/officeDocument/2006/relationships/hyperlink" Target="https://www.vrbo.com/9577334ha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77850" TargetMode="External"/><Relationship Id="rId3" Type="http://schemas.openxmlformats.org/officeDocument/2006/relationships/hyperlink" Target="https://www.vrbo.com/1977850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43.25423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9618948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https://www.vrbo.com/9618948ha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121.9618948.87010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42.25423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9618946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https://www.vrbo.com/9618946ha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121.9618946.87010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46.25423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47.25423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51.25423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9618947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https://www.vrbo.com/9618947ha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$260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121.9618947.87010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977848.25423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$164 - $223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45.25423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9577337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https://www.vrbo.com/9577337ha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$363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4.5454545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Vyvid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577337.86571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10849470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https://www.vrbo.com/10849470ha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$235 - $329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611.10849470.58799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$194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52.25423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55.25423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2361813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https://www.vrbo.com/2361813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61813.29282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44.25423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2182800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https://www.vrbo.com/2182800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82800.27473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1549687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https://www.vrbo.com/1549687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49687.21094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9577333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https://www.vrbo.com/9577333ha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$213 - $289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577333.8657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https://www.vrbo.com/10952722ha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22.59836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https://www.vrbo.com/10952726ha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26.5983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9577336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https://www.vrbo.com/9577336ha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4.571429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577336.86571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https://www.vrbo.com/10952725ha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25.59836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https://www.vrbo.com/10952717ha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17.59836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https://www.vrbo.com/10952720ha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$238 - $295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20.59836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53.25423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https://www.vrbo.com/10952718ha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$220 - $311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18.59836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https://www.vrbo.com/10952721ha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$231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21.59836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https://www.vrbo.com/10952715ha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$227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15.59836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https://www.vrbo.com/10952719ha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$243 - $296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19.59836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https://www.vrbo.com/10952723ha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$247 - 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23.59836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10849481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https://www.vrbo.com/10849481ha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$248 - $331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611.10849481.58799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10952724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https://www.vrbo.com/10952724ha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TravelStaytion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611.10952724.59836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50436897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https://www.airbnb.com/rooms/50436897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$199 - $273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199771109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4368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49648218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https://www.airbnb.com/rooms/49648218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$152 -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389942310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96482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48958409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https://www.airbnb.com/rooms/48958409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369387692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Noura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89584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42515576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https://www.airbnb.com/rooms/42515576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109857171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18/425155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50374738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https://www.airbnb.com/rooms/50374738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100764104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7-07/503747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50805062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https://www.airbnb.com/rooms/50805062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400507133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Umbrella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8050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51282636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https://www.airbnb.com/rooms/51282636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31362189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Terrell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28/512826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25551359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https://www.airbnb.com/rooms/25551359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52879181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Andrew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55513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50985183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https://www.airbnb.com/rooms/50985183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412330321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09851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52694008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https://www.airbnb.com/rooms/52694008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105737026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Encore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2/526940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9577335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https://www.vrbo.com/9577335ha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$212 - $307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4.7777777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577335.86571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52618176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https://www.airbnb.com/rooms/52618176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$71 -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417695971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24/526181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52826290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https://www.airbnb.com/rooms/52826290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334365978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Top Floor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28262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53189688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https://www.airbnb.com/rooms/53189688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430585355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Jahmori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07/531896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53419597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https://www.airbnb.com/rooms/53419597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432532267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JoJo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7/534195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53260353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https://www.airbnb.com/rooms/53260353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431181051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7/5326035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9636579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https://www.vrbo.com/9636579ha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$168 - $222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121.9636579.87188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2580430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https://www.vrbo.com/2580430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Kyandria Smith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80430.31507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29122227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https://www.airbnb.com/rooms/29122227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78664642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02/291222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buckhead-suite-steps-away-from-phipps-plaza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https://www.booking.com/hotel/us/buckhead-suite-steps-away-from-phipps-plaza.html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buckhead-suite-steps-away-from-phipps-plaz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alluringly-extravagant-buckhead-penthouse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https://www.booking.com/hotel/us/alluringly-extravagant-buckhead-penthouse.html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3478 LAKESIDE DR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9.4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alluringly-extravagant-buckhead-penthouse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9616550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https://www.vrbo.com/9616550ha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$147 - $270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121.9616550.86985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gilded-grandiose-buckhead-abode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https://www.booking.com/hotel/us/gilded-grandiose-buckhead-abode.html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3478 LAKESIDE DR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gilded-grandiose-buckhead-abode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54162079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https://www.airbnb.com/rooms/54162079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$256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439111957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1620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52804662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https://www.airbnb.com/rooms/52804662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28692091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Chauncey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28046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53414998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https://www.airbnb.com/rooms/53414998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179577323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8/534149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54377890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https://www.airbnb.com/rooms/54377890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388034151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Opulence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23/543778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home-in-buckhead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https://www.booking.com/hotel/us/home-in-buckhead.html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home-in-buckhea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kasa-atlanta-apartments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https://www.booking.com/hotel/us/kasa-atlanta-apartments.html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kasa-atlanta-apartments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luxurious-buckhead-midrise-2bd2ba-mins-from-lenox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https://www.booking.com/hotel/us/luxurious-buckhead-midrise-2bd2ba-mins-from-lenox.html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uxurious-buckhead-midrise-2bd2ba-mins-from-lenox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stylish-tranquil-buckhead-hideaway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https://www.booking.com/hotel/us/stylish-tranquil-buckhead-hideaway.html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stylish-tranquil-buckhead-hideaway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2710073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https://www.vrbo.com/2710073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feyisayo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0073.32808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9606752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https://www.vrbo.com/9606752ha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$198 - $261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606752.86865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53522937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https://www.airbnb.com/rooms/53522937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392483456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Royalty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7/535229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2773244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https://www.vrbo.com/2773244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1/321.2773244.33451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47334964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https://www.airbnb.com/rooms/47334964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117506125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Home From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473349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2901597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https://www.vrbo.com/2901597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10/321.2901597.34736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686062858203555000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https://www.airbnb.com/rooms/686062858203555000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8-07/6860628582035550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52992322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https://www.airbnb.com/rooms/52992322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328103769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Lacey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29923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52745850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https://www.airbnb.com/rooms/52745850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226804666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Miroslav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2-08-07/527458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52745857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https://www.airbnb.com/rooms/52745857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226804666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Miroslav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2-08-07/527458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50089446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https://www.airbnb.com/rooms/50089446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404061224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Home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9/500894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9577334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https://www.vrbo.com/9577334ha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$292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121.9577334.86571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1977850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https://www.vrbo.com/1977850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77850.25423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78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Buckhead Heights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2022-09-01T12:24:36Z</dcterms:created>
  <dcterms:modified xsi:type="dcterms:W3CDTF">2022-09-01T12:24:36Z</dcterms:modified>
</cp:coreProperties>
</file>