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notesMasterIdLst>
    <p:notesMasterId r:id="rId3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Buckhead Forest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Buckhead Forest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4918884ha" TargetMode="External"/><Relationship Id="rId3" Type="http://schemas.openxmlformats.org/officeDocument/2006/relationships/hyperlink" Target="https://www.vrbo.com/4918884ha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7931731ha" TargetMode="External"/><Relationship Id="rId3" Type="http://schemas.openxmlformats.org/officeDocument/2006/relationships/hyperlink" Target="https://www.vrbo.com/7931731ha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8168113" TargetMode="External"/><Relationship Id="rId3" Type="http://schemas.openxmlformats.org/officeDocument/2006/relationships/hyperlink" Target="https://www.airbnb.com/rooms/38168113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8215646" TargetMode="External"/><Relationship Id="rId3" Type="http://schemas.openxmlformats.org/officeDocument/2006/relationships/hyperlink" Target="https://www.airbnb.com/rooms/38215646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739347" TargetMode="External"/><Relationship Id="rId3" Type="http://schemas.openxmlformats.org/officeDocument/2006/relationships/hyperlink" Target="https://www.airbnb.com/rooms/49739347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797062" TargetMode="External"/><Relationship Id="rId3" Type="http://schemas.openxmlformats.org/officeDocument/2006/relationships/hyperlink" Target="https://www.airbnb.com/rooms/45797062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233696" TargetMode="External"/><Relationship Id="rId3" Type="http://schemas.openxmlformats.org/officeDocument/2006/relationships/hyperlink" Target="https://www.airbnb.com/rooms/49233696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639125" TargetMode="External"/><Relationship Id="rId3" Type="http://schemas.openxmlformats.org/officeDocument/2006/relationships/hyperlink" Target="https://www.airbnb.com/rooms/49639125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628191" TargetMode="External"/><Relationship Id="rId3" Type="http://schemas.openxmlformats.org/officeDocument/2006/relationships/hyperlink" Target="https://www.airbnb.com/rooms/52628191" TargetMode="External"/><Relationship Id="rId2" Type="http://schemas.openxmlformats.org/officeDocument/2006/relationships/image" Target="../media/image-1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95338" TargetMode="External"/><Relationship Id="rId3" Type="http://schemas.openxmlformats.org/officeDocument/2006/relationships/hyperlink" Target="https://www.vrbo.com/2595338" TargetMode="External"/><Relationship Id="rId2" Type="http://schemas.openxmlformats.org/officeDocument/2006/relationships/image" Target="../media/image-1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460901ha" TargetMode="External"/><Relationship Id="rId3" Type="http://schemas.openxmlformats.org/officeDocument/2006/relationships/hyperlink" Target="https://www.vrbo.com/9460901ha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007169" TargetMode="External"/><Relationship Id="rId3" Type="http://schemas.openxmlformats.org/officeDocument/2006/relationships/hyperlink" Target="https://www.airbnb.com/rooms/54007169" TargetMode="External"/><Relationship Id="rId2" Type="http://schemas.openxmlformats.org/officeDocument/2006/relationships/image" Target="../media/image-2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127032" TargetMode="External"/><Relationship Id="rId3" Type="http://schemas.openxmlformats.org/officeDocument/2006/relationships/hyperlink" Target="https://www.airbnb.com/rooms/54127032" TargetMode="External"/><Relationship Id="rId2" Type="http://schemas.openxmlformats.org/officeDocument/2006/relationships/image" Target="../media/image-2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oking.com/hotel/us/exquisite-polished-panoramic-buckhead-penthouse.html" TargetMode="External"/><Relationship Id="rId3" Type="http://schemas.openxmlformats.org/officeDocument/2006/relationships/hyperlink" Target="https://www.booking.com/hotel/us/exquisite-polished-panoramic-buckhead-penthouse.html" TargetMode="External"/><Relationship Id="rId2" Type="http://schemas.openxmlformats.org/officeDocument/2006/relationships/image" Target="../media/image-2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oking.com/hotel/us/chromatic-illustrious-central-buckhead-tower-giant.html" TargetMode="External"/><Relationship Id="rId3" Type="http://schemas.openxmlformats.org/officeDocument/2006/relationships/hyperlink" Target="https://www.booking.com/hotel/us/chromatic-illustrious-central-buckhead-tower-giant.html" TargetMode="External"/><Relationship Id="rId2" Type="http://schemas.openxmlformats.org/officeDocument/2006/relationships/image" Target="../media/image-2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75698" TargetMode="External"/><Relationship Id="rId3" Type="http://schemas.openxmlformats.org/officeDocument/2006/relationships/hyperlink" Target="https://www.vrbo.com/2675698" TargetMode="External"/><Relationship Id="rId2" Type="http://schemas.openxmlformats.org/officeDocument/2006/relationships/image" Target="../media/image-2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821776" TargetMode="External"/><Relationship Id="rId3" Type="http://schemas.openxmlformats.org/officeDocument/2006/relationships/hyperlink" Target="https://www.airbnb.com/rooms/52821776" TargetMode="External"/><Relationship Id="rId2" Type="http://schemas.openxmlformats.org/officeDocument/2006/relationships/image" Target="../media/image-2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36096" TargetMode="External"/><Relationship Id="rId3" Type="http://schemas.openxmlformats.org/officeDocument/2006/relationships/hyperlink" Target="https://www.vrbo.com/2736096" TargetMode="External"/><Relationship Id="rId2" Type="http://schemas.openxmlformats.org/officeDocument/2006/relationships/image" Target="../media/image-2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66472" TargetMode="External"/><Relationship Id="rId3" Type="http://schemas.openxmlformats.org/officeDocument/2006/relationships/hyperlink" Target="https://www.vrbo.com/2766472" TargetMode="External"/><Relationship Id="rId2" Type="http://schemas.openxmlformats.org/officeDocument/2006/relationships/image" Target="../media/image-2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57316" TargetMode="External"/><Relationship Id="rId3" Type="http://schemas.openxmlformats.org/officeDocument/2006/relationships/hyperlink" Target="https://www.vrbo.com/2757316" TargetMode="External"/><Relationship Id="rId2" Type="http://schemas.openxmlformats.org/officeDocument/2006/relationships/image" Target="../media/image-2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05153" TargetMode="External"/><Relationship Id="rId3" Type="http://schemas.openxmlformats.org/officeDocument/2006/relationships/hyperlink" Target="https://www.vrbo.com/2805153" TargetMode="External"/><Relationship Id="rId2" Type="http://schemas.openxmlformats.org/officeDocument/2006/relationships/image" Target="../media/image-2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460902ha" TargetMode="External"/><Relationship Id="rId3" Type="http://schemas.openxmlformats.org/officeDocument/2006/relationships/hyperlink" Target="https://www.vrbo.com/9460902ha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09842" TargetMode="External"/><Relationship Id="rId3" Type="http://schemas.openxmlformats.org/officeDocument/2006/relationships/hyperlink" Target="https://www.vrbo.com/2809842" TargetMode="External"/><Relationship Id="rId2" Type="http://schemas.openxmlformats.org/officeDocument/2006/relationships/image" Target="../media/image-3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11316" TargetMode="External"/><Relationship Id="rId3" Type="http://schemas.openxmlformats.org/officeDocument/2006/relationships/hyperlink" Target="https://www.vrbo.com/2911316" TargetMode="External"/><Relationship Id="rId2" Type="http://schemas.openxmlformats.org/officeDocument/2006/relationships/image" Target="../media/image-3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682075" TargetMode="External"/><Relationship Id="rId3" Type="http://schemas.openxmlformats.org/officeDocument/2006/relationships/hyperlink" Target="https://www.airbnb.com/rooms/52682075" TargetMode="External"/><Relationship Id="rId2" Type="http://schemas.openxmlformats.org/officeDocument/2006/relationships/image" Target="../media/image-3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682153" TargetMode="External"/><Relationship Id="rId3" Type="http://schemas.openxmlformats.org/officeDocument/2006/relationships/hyperlink" Target="https://www.airbnb.com/rooms/52682153" TargetMode="External"/><Relationship Id="rId2" Type="http://schemas.openxmlformats.org/officeDocument/2006/relationships/image" Target="../media/image-3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686718" TargetMode="External"/><Relationship Id="rId3" Type="http://schemas.openxmlformats.org/officeDocument/2006/relationships/hyperlink" Target="https://www.airbnb.com/rooms/52686718" TargetMode="External"/><Relationship Id="rId2" Type="http://schemas.openxmlformats.org/officeDocument/2006/relationships/image" Target="../media/image-3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64580" TargetMode="External"/><Relationship Id="rId3" Type="http://schemas.openxmlformats.org/officeDocument/2006/relationships/hyperlink" Target="https://www.vrbo.com/2964580" TargetMode="External"/><Relationship Id="rId2" Type="http://schemas.openxmlformats.org/officeDocument/2006/relationships/image" Target="../media/image-3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85672" TargetMode="External"/><Relationship Id="rId3" Type="http://schemas.openxmlformats.org/officeDocument/2006/relationships/hyperlink" Target="https://www.vrbo.com/2385672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4469828ha" TargetMode="External"/><Relationship Id="rId3" Type="http://schemas.openxmlformats.org/officeDocument/2006/relationships/hyperlink" Target="https://www.vrbo.com/4469828ha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76639" TargetMode="External"/><Relationship Id="rId3" Type="http://schemas.openxmlformats.org/officeDocument/2006/relationships/hyperlink" Target="https://www.vrbo.com/2476639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776472" TargetMode="External"/><Relationship Id="rId3" Type="http://schemas.openxmlformats.org/officeDocument/2006/relationships/hyperlink" Target="https://www.vrbo.com/1776472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02388" TargetMode="External"/><Relationship Id="rId3" Type="http://schemas.openxmlformats.org/officeDocument/2006/relationships/hyperlink" Target="https://www.vrbo.com/2302388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14838" TargetMode="External"/><Relationship Id="rId3" Type="http://schemas.openxmlformats.org/officeDocument/2006/relationships/hyperlink" Target="https://www.vrbo.com/2414838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4918884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https://www.vrbo.com/4918884ha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4918884.603835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7931731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https://www.vrbo.com/7931731ha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$190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121.7931731.769910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38168113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https://www.airbnb.com/rooms/38168113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$156 - $264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31816953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Vyvid Homes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</a:t>
            </a:r>
            <a:endParaRPr lang="en-US" sz="1800" dirty="0"/>
          </a:p>
        </p:txBody>
      </p:sp>
      <p:pic>
        <p:nvPicPr>
          <p:cNvPr id="14" name="Image 0" descr="./data/compressed-images/airbnb/2021-04-05/3816811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38215646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https://www.airbnb.com/rooms/38215646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$154 - $255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4.08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31816953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Vyvid Homes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</a:t>
            </a:r>
            <a:endParaRPr lang="en-US" sz="1800" dirty="0"/>
          </a:p>
        </p:txBody>
      </p:sp>
      <p:pic>
        <p:nvPicPr>
          <p:cNvPr id="14" name="Image 0" descr="./data/compressed-images/airbnb/2021-04-05/3821564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49739347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https://www.airbnb.com/rooms/49739347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$130 - $257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38708901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Luxury Stays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5-22/4973934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45797062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https://www.airbnb.com/rooms/45797062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$104 - 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269120575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NOHOTEL (Atlanta)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pic>
        <p:nvPicPr>
          <p:cNvPr id="14" name="Image 0" descr="./data/compressed-images/airbnb/2021-05-22/4579706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49233696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https://www.airbnb.com/rooms/49233696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$207 - $506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99632022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Lift As We Climb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7/4923369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49639125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https://www.airbnb.com/rooms/49639125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$109 - $136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380724467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Stephanie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5-15/4963912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52628191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https://www.airbnb.com/rooms/52628191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$1797 - $2021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226804666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Miroslav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pic>
        <p:nvPicPr>
          <p:cNvPr id="14" name="Image 0" descr="./data/compressed-images/airbnb/2021-10-10/5262819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2595338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https://www.vrbo.com/2595338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$231 - $353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Amberula Levitt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30/321.2595338.316575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9460901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https://www.vrbo.com/9460901ha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$181 - $239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4.2727275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121.9460901.854011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54007169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https://www.airbnb.com/rooms/54007169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$86 - $163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297738997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1-02/540071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54127032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https://www.airbnb.com/rooms/54127032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$154 - $424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428066966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2-01-17/5412703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exquisite-polished-panoramic-buckhead-penthouse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https://www.booking.com/hotel/us/exquisite-polished-panoramic-buckhead-penthouse.html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undefined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7.5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Sep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booking/2021-09-14/exquisite-polished-panoramic-buckhead-penthouse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chromatic-illustrious-central-buckhead-tower-giant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https://www.booking.com/hotel/us/chromatic-illustrious-central-buckhead-tower-giant.html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undefined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7.2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Sep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booking/2021-09-14/chromatic-illustrious-central-buckhead-tower-giant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2675698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https://www.vrbo.com/2675698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John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2/321.2675698.324642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52821776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https://www.airbnb.com/rooms/52821776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$274 - $342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384849147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Shawn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2-04-17/5282177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2736096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https://www.vrbo.com/2736096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24/321.2736096.330694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2766472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https://www.vrbo.com/2766472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24/321.2766472.333838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2757316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https://www.vrbo.com/2757316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$1,100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anthony williams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24/321.2757316.332921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2805153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https://www.vrbo.com/2805153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15/321.2805153.337713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9460902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https://www.vrbo.com/9460902ha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$176 - $245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4.3333335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121.9460902.854011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2809842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https://www.vrbo.com/2809842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Cryselle Stewart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17/321.2809842.338183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2911316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https://www.vrbo.com/2911316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Amberula Levitt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17/321.2911316.348335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52682075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https://www.airbnb.com/rooms/52682075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226804666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Miroslav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pic>
        <p:nvPicPr>
          <p:cNvPr id="14" name="Image 0" descr="./data/compressed-images/airbnb/2022-08-07/5268207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52682153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https://www.airbnb.com/rooms/52682153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226804666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Miroslav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pic>
        <p:nvPicPr>
          <p:cNvPr id="14" name="Image 0" descr="./data/compressed-images/airbnb/2022-08-07/5268215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52686718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https://www.airbnb.com/rooms/52686718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226804666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Miroslav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pic>
        <p:nvPicPr>
          <p:cNvPr id="14" name="Image 0" descr="./data/compressed-images/airbnb/2022-08-07/5268671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2964580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https://www.vrbo.com/2964580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$1,543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anthony williams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22/321.2964580.353662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35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2385672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https://www.vrbo.com/2385672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$441 - $462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385672.295223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4469828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https://www.vrbo.com/4469828ha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$234 - $328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Owner/Manager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121.4469828.505765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2476639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https://www.vrbo.com/2476639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$180 - $248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MR 750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22/321.2476639.304621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1776472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https://www.vrbo.com/1776472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1776472.233798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2302388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https://www.vrbo.com/2302388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stephanie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302388.286851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2414838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https://www.vrbo.com/2414838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$118 - $143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414838.298253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Buckhead Forest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2022-09-01T12:24:03Z</dcterms:created>
  <dcterms:modified xsi:type="dcterms:W3CDTF">2022-09-01T12:24:03Z</dcterms:modified>
</cp:coreProperties>
</file>