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Browns Mill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Browns Mill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00126" TargetMode="External"/><Relationship Id="rId3" Type="http://schemas.openxmlformats.org/officeDocument/2006/relationships/hyperlink" Target="https://www.vrbo.com/270012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797824" TargetMode="External"/><Relationship Id="rId3" Type="http://schemas.openxmlformats.org/officeDocument/2006/relationships/hyperlink" Target="https://www.airbnb.com/rooms/51797824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0640" TargetMode="External"/><Relationship Id="rId3" Type="http://schemas.openxmlformats.org/officeDocument/2006/relationships/hyperlink" Target="https://www.vrbo.com/2740640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2026609" TargetMode="External"/><Relationship Id="rId3" Type="http://schemas.openxmlformats.org/officeDocument/2006/relationships/hyperlink" Target="https://www.airbnb.com/rooms/3202660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24867" TargetMode="External"/><Relationship Id="rId3" Type="http://schemas.openxmlformats.org/officeDocument/2006/relationships/hyperlink" Target="https://www.vrbo.com/2924867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52022" TargetMode="External"/><Relationship Id="rId3" Type="http://schemas.openxmlformats.org/officeDocument/2006/relationships/hyperlink" Target="https://www.vrbo.com/295202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24227" TargetMode="External"/><Relationship Id="rId3" Type="http://schemas.openxmlformats.org/officeDocument/2006/relationships/hyperlink" Target="https://www.vrbo.com/252422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54723" TargetMode="External"/><Relationship Id="rId3" Type="http://schemas.openxmlformats.org/officeDocument/2006/relationships/hyperlink" Target="https://www.vrbo.com/215472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82823" TargetMode="External"/><Relationship Id="rId3" Type="http://schemas.openxmlformats.org/officeDocument/2006/relationships/hyperlink" Target="https://www.airbnb.com/rooms/50682823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661459" TargetMode="External"/><Relationship Id="rId3" Type="http://schemas.openxmlformats.org/officeDocument/2006/relationships/hyperlink" Target="https://www.airbnb.com/rooms/46661459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960677" TargetMode="External"/><Relationship Id="rId3" Type="http://schemas.openxmlformats.org/officeDocument/2006/relationships/hyperlink" Target="https://www.airbnb.com/rooms/48960677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73886" TargetMode="External"/><Relationship Id="rId3" Type="http://schemas.openxmlformats.org/officeDocument/2006/relationships/hyperlink" Target="https://www.airbnb.com/rooms/5327388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0554" TargetMode="External"/><Relationship Id="rId3" Type="http://schemas.openxmlformats.org/officeDocument/2006/relationships/hyperlink" Target="https://www.vrbo.com/2590554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64262ha" TargetMode="External"/><Relationship Id="rId3" Type="http://schemas.openxmlformats.org/officeDocument/2006/relationships/hyperlink" Target="https://www.vrbo.com/9664262ha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2700126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https://www.vrbo.com/2700126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12/321.2700126.32709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51797824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https://www.airbnb.com/rooms/51797824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$123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160840134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Briana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15/517978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2740640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https://www.vrbo.com/2740640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5/321.2740640.33115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32026609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https://www.airbnb.com/rooms/32026609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3309046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Lynn And Marcus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21/320266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2924867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https://www.vrbo.com/2924867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natnail belete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07/321.2924867.34969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2952022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https://www.vrbo.com/2952022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4/321.2952022.35240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2524227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https://www.vrbo.com/2524227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$190 - $223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24227.30941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2154723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https://www.vrbo.com/2154723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peace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154723.27192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50682823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https://www.airbnb.com/rooms/50682823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$113 -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35038747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Renesha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4/506828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46661459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https://www.airbnb.com/rooms/46661459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Studio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$197 - $236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200438127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Blissful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66614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48960677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https://www.airbnb.com/rooms/48960677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$199 - $699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238053341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pic>
        <p:nvPicPr>
          <p:cNvPr id="14" name="Image 0" descr="./data/compressed-images/airbnb/2021-04-11/489606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53273886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https://www.airbnb.com/rooms/53273886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357076572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Dorraine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16/532738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2590554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https://www.vrbo.com/2590554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Shaquana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0554.31609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9664262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https://www.vrbo.com/9664262ha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7/121.9664262.87465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Browns Mill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2022-09-01T12:22:54Z</dcterms:created>
  <dcterms:modified xsi:type="dcterms:W3CDTF">2022-09-01T12:22:54Z</dcterms:modified>
</cp:coreProperties>
</file>